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4" r:id="rId2"/>
    <p:sldMasterId id="2147483689" r:id="rId3"/>
  </p:sldMasterIdLst>
  <p:notesMasterIdLst>
    <p:notesMasterId r:id="rId22"/>
  </p:notesMasterIdLst>
  <p:handoutMasterIdLst>
    <p:handoutMasterId r:id="rId23"/>
  </p:handoutMasterIdLst>
  <p:sldIdLst>
    <p:sldId id="323" r:id="rId4"/>
    <p:sldId id="286" r:id="rId5"/>
    <p:sldId id="308" r:id="rId6"/>
    <p:sldId id="309" r:id="rId7"/>
    <p:sldId id="307" r:id="rId8"/>
    <p:sldId id="292" r:id="rId9"/>
    <p:sldId id="294" r:id="rId10"/>
    <p:sldId id="297" r:id="rId11"/>
    <p:sldId id="310" r:id="rId12"/>
    <p:sldId id="315" r:id="rId13"/>
    <p:sldId id="303" r:id="rId14"/>
    <p:sldId id="287" r:id="rId15"/>
    <p:sldId id="298" r:id="rId16"/>
    <p:sldId id="279" r:id="rId17"/>
    <p:sldId id="280" r:id="rId18"/>
    <p:sldId id="304" r:id="rId19"/>
    <p:sldId id="316" r:id="rId20"/>
    <p:sldId id="317" r:id="rId21"/>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759"/>
    <a:srgbClr val="009E00"/>
    <a:srgbClr val="FF3300"/>
    <a:srgbClr val="FF9933"/>
    <a:srgbClr val="3333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snapToGrid="0">
      <p:cViewPr varScale="1">
        <p:scale>
          <a:sx n="80" d="100"/>
          <a:sy n="80" d="100"/>
        </p:scale>
        <p:origin x="96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71185" cy="46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t" anchorCtr="0" compatLnSpc="1">
            <a:prstTxWarp prst="textNoShape">
              <a:avLst/>
            </a:prstTxWarp>
          </a:bodyPr>
          <a:lstStyle>
            <a:lvl1pPr eaLnBrk="1" hangingPunct="1">
              <a:defRPr sz="1200"/>
            </a:lvl1pPr>
          </a:lstStyle>
          <a:p>
            <a:endParaRPr lang="en-US"/>
          </a:p>
        </p:txBody>
      </p:sp>
      <p:sp>
        <p:nvSpPr>
          <p:cNvPr id="88067" name="Rectangle 3"/>
          <p:cNvSpPr>
            <a:spLocks noGrp="1" noChangeArrowheads="1"/>
          </p:cNvSpPr>
          <p:nvPr>
            <p:ph type="dt" sz="quarter" idx="1"/>
          </p:nvPr>
        </p:nvSpPr>
        <p:spPr bwMode="auto">
          <a:xfrm>
            <a:off x="4013793" y="0"/>
            <a:ext cx="3071185" cy="46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t" anchorCtr="0" compatLnSpc="1">
            <a:prstTxWarp prst="textNoShape">
              <a:avLst/>
            </a:prstTxWarp>
          </a:bodyPr>
          <a:lstStyle>
            <a:lvl1pPr algn="r" eaLnBrk="1" hangingPunct="1">
              <a:defRPr sz="1200"/>
            </a:lvl1pPr>
          </a:lstStyle>
          <a:p>
            <a:endParaRPr lang="en-US"/>
          </a:p>
        </p:txBody>
      </p:sp>
      <p:sp>
        <p:nvSpPr>
          <p:cNvPr id="88068" name="Rectangle 4"/>
          <p:cNvSpPr>
            <a:spLocks noGrp="1" noChangeArrowheads="1"/>
          </p:cNvSpPr>
          <p:nvPr>
            <p:ph type="ftr" sz="quarter" idx="2"/>
          </p:nvPr>
        </p:nvSpPr>
        <p:spPr bwMode="auto">
          <a:xfrm>
            <a:off x="0" y="8903003"/>
            <a:ext cx="3071185" cy="46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b" anchorCtr="0" compatLnSpc="1">
            <a:prstTxWarp prst="textNoShape">
              <a:avLst/>
            </a:prstTxWarp>
          </a:bodyPr>
          <a:lstStyle>
            <a:lvl1pPr eaLnBrk="1" hangingPunct="1">
              <a:defRPr sz="1200"/>
            </a:lvl1pPr>
          </a:lstStyle>
          <a:p>
            <a:endParaRPr lang="en-US"/>
          </a:p>
        </p:txBody>
      </p:sp>
      <p:sp>
        <p:nvSpPr>
          <p:cNvPr id="88069" name="Rectangle 5"/>
          <p:cNvSpPr>
            <a:spLocks noGrp="1" noChangeArrowheads="1"/>
          </p:cNvSpPr>
          <p:nvPr>
            <p:ph type="sldNum" sz="quarter" idx="3"/>
          </p:nvPr>
        </p:nvSpPr>
        <p:spPr bwMode="auto">
          <a:xfrm>
            <a:off x="4013793" y="8903003"/>
            <a:ext cx="3071185" cy="46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b" anchorCtr="0" compatLnSpc="1">
            <a:prstTxWarp prst="textNoShape">
              <a:avLst/>
            </a:prstTxWarp>
          </a:bodyPr>
          <a:lstStyle>
            <a:lvl1pPr algn="r" eaLnBrk="1" hangingPunct="1">
              <a:defRPr sz="1200"/>
            </a:lvl1pPr>
          </a:lstStyle>
          <a:p>
            <a:fld id="{0F9439C3-CD94-4DCA-92CE-A801548D8B94}" type="slidenum">
              <a:rPr lang="en-US"/>
              <a:pPr/>
              <a:t>‹#›</a:t>
            </a:fld>
            <a:endParaRPr lang="en-US"/>
          </a:p>
        </p:txBody>
      </p:sp>
    </p:spTree>
    <p:extLst>
      <p:ext uri="{BB962C8B-B14F-4D97-AF65-F5344CB8AC3E}">
        <p14:creationId xmlns:p14="http://schemas.microsoft.com/office/powerpoint/2010/main" val="4130355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71185" cy="46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4" tIns="47022" rIns="94044" bIns="47022" numCol="1" anchor="t" anchorCtr="0" compatLnSpc="1">
            <a:prstTxWarp prst="textNoShape">
              <a:avLst/>
            </a:prstTxWarp>
          </a:bodyPr>
          <a:lstStyle>
            <a:lvl1pPr defTabSz="939678" eaLnBrk="1" hangingPunct="1">
              <a:defRPr sz="1200"/>
            </a:lvl1pPr>
          </a:lstStyle>
          <a:p>
            <a:endParaRPr lang="en-US"/>
          </a:p>
        </p:txBody>
      </p:sp>
      <p:sp>
        <p:nvSpPr>
          <p:cNvPr id="65539" name="Rectangle 3"/>
          <p:cNvSpPr>
            <a:spLocks noGrp="1" noChangeArrowheads="1"/>
          </p:cNvSpPr>
          <p:nvPr>
            <p:ph type="dt" idx="1"/>
          </p:nvPr>
        </p:nvSpPr>
        <p:spPr bwMode="auto">
          <a:xfrm>
            <a:off x="4013793" y="0"/>
            <a:ext cx="3071185" cy="46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4" tIns="47022" rIns="94044" bIns="47022" numCol="1" anchor="t" anchorCtr="0" compatLnSpc="1">
            <a:prstTxWarp prst="textNoShape">
              <a:avLst/>
            </a:prstTxWarp>
          </a:bodyPr>
          <a:lstStyle>
            <a:lvl1pPr algn="r" defTabSz="939678" eaLnBrk="1" hangingPunct="1">
              <a:defRPr sz="1200"/>
            </a:lvl1pPr>
          </a:lstStyle>
          <a:p>
            <a:endParaRPr lang="en-US"/>
          </a:p>
        </p:txBody>
      </p:sp>
      <p:sp>
        <p:nvSpPr>
          <p:cNvPr id="6554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p:cNvSpPr>
            <a:spLocks noGrp="1" noChangeArrowheads="1"/>
          </p:cNvSpPr>
          <p:nvPr>
            <p:ph type="body" sz="quarter" idx="3"/>
          </p:nvPr>
        </p:nvSpPr>
        <p:spPr bwMode="auto">
          <a:xfrm>
            <a:off x="708986" y="4452309"/>
            <a:ext cx="5668631" cy="421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4" tIns="47022" rIns="94044" bIns="470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903003"/>
            <a:ext cx="3071185" cy="46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4" tIns="47022" rIns="94044" bIns="47022" numCol="1" anchor="b" anchorCtr="0" compatLnSpc="1">
            <a:prstTxWarp prst="textNoShape">
              <a:avLst/>
            </a:prstTxWarp>
          </a:bodyPr>
          <a:lstStyle>
            <a:lvl1pPr defTabSz="939678" eaLnBrk="1" hangingPunct="1">
              <a:defRPr sz="1200"/>
            </a:lvl1pPr>
          </a:lstStyle>
          <a:p>
            <a:endParaRPr lang="en-US"/>
          </a:p>
        </p:txBody>
      </p:sp>
      <p:sp>
        <p:nvSpPr>
          <p:cNvPr id="65543" name="Rectangle 7"/>
          <p:cNvSpPr>
            <a:spLocks noGrp="1" noChangeArrowheads="1"/>
          </p:cNvSpPr>
          <p:nvPr>
            <p:ph type="sldNum" sz="quarter" idx="5"/>
          </p:nvPr>
        </p:nvSpPr>
        <p:spPr bwMode="auto">
          <a:xfrm>
            <a:off x="4013793" y="8903003"/>
            <a:ext cx="3071185" cy="46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4" tIns="47022" rIns="94044" bIns="47022" numCol="1" anchor="b" anchorCtr="0" compatLnSpc="1">
            <a:prstTxWarp prst="textNoShape">
              <a:avLst/>
            </a:prstTxWarp>
          </a:bodyPr>
          <a:lstStyle>
            <a:lvl1pPr algn="r" defTabSz="939678" eaLnBrk="1" hangingPunct="1">
              <a:defRPr sz="1200"/>
            </a:lvl1pPr>
          </a:lstStyle>
          <a:p>
            <a:fld id="{84E288A8-4160-4AD2-B48A-55D3ED15D03B}" type="slidenum">
              <a:rPr lang="en-US"/>
              <a:pPr/>
              <a:t>‹#›</a:t>
            </a:fld>
            <a:endParaRPr lang="en-US"/>
          </a:p>
        </p:txBody>
      </p:sp>
    </p:spTree>
    <p:extLst>
      <p:ext uri="{BB962C8B-B14F-4D97-AF65-F5344CB8AC3E}">
        <p14:creationId xmlns:p14="http://schemas.microsoft.com/office/powerpoint/2010/main" val="18437519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Brush Script MT" panose="03060802040406070304" pitchFamily="66" charset="0"/>
              </a:rPr>
              <a:t>http://favim.com/image/1657531/</a:t>
            </a:r>
            <a:br>
              <a:rPr lang="en-US" sz="1200" b="1" dirty="0" smtClean="0">
                <a:latin typeface="Brush Script MT" panose="03060802040406070304" pitchFamily="66" charset="0"/>
              </a:rPr>
            </a:br>
            <a:r>
              <a:rPr lang="en-US" sz="1200" b="1" dirty="0" smtClean="0">
                <a:latin typeface="Brush Script MT" panose="03060802040406070304" pitchFamily="66" charset="0"/>
              </a:rPr>
              <a:t/>
            </a:r>
            <a:br>
              <a:rPr lang="en-US" sz="1200" b="1" dirty="0" smtClean="0">
                <a:latin typeface="Brush Script MT" panose="03060802040406070304" pitchFamily="66" charset="0"/>
              </a:rPr>
            </a:br>
            <a:endParaRPr lang="en-US" dirty="0"/>
          </a:p>
        </p:txBody>
      </p:sp>
      <p:sp>
        <p:nvSpPr>
          <p:cNvPr id="4" name="Slide Number Placeholder 3"/>
          <p:cNvSpPr>
            <a:spLocks noGrp="1"/>
          </p:cNvSpPr>
          <p:nvPr>
            <p:ph type="sldNum" sz="quarter" idx="10"/>
          </p:nvPr>
        </p:nvSpPr>
        <p:spPr/>
        <p:txBody>
          <a:bodyPr/>
          <a:lstStyle/>
          <a:p>
            <a:fld id="{84E288A8-4160-4AD2-B48A-55D3ED15D03B}" type="slidenum">
              <a:rPr lang="en-US" smtClean="0"/>
              <a:pPr/>
              <a:t>1</a:t>
            </a:fld>
            <a:endParaRPr lang="en-US"/>
          </a:p>
        </p:txBody>
      </p:sp>
    </p:spTree>
    <p:extLst>
      <p:ext uri="{BB962C8B-B14F-4D97-AF65-F5344CB8AC3E}">
        <p14:creationId xmlns:p14="http://schemas.microsoft.com/office/powerpoint/2010/main" val="81918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288A8-4160-4AD2-B48A-55D3ED15D03B}" type="slidenum">
              <a:rPr lang="en-US" smtClean="0"/>
              <a:pPr/>
              <a:t>8</a:t>
            </a:fld>
            <a:endParaRPr lang="en-US"/>
          </a:p>
        </p:txBody>
      </p:sp>
    </p:spTree>
    <p:extLst>
      <p:ext uri="{BB962C8B-B14F-4D97-AF65-F5344CB8AC3E}">
        <p14:creationId xmlns:p14="http://schemas.microsoft.com/office/powerpoint/2010/main" val="30013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http://ambarazul.com/wp-content/uploads/2015/08/amberbeach1.jpg</a:t>
            </a:r>
          </a:p>
          <a:p>
            <a:endParaRPr lang="en-US" sz="2800" dirty="0"/>
          </a:p>
        </p:txBody>
      </p:sp>
      <p:sp>
        <p:nvSpPr>
          <p:cNvPr id="4" name="Slide Number Placeholder 3"/>
          <p:cNvSpPr>
            <a:spLocks noGrp="1"/>
          </p:cNvSpPr>
          <p:nvPr>
            <p:ph type="sldNum" sz="quarter" idx="10"/>
          </p:nvPr>
        </p:nvSpPr>
        <p:spPr/>
        <p:txBody>
          <a:bodyPr/>
          <a:lstStyle/>
          <a:p>
            <a:fld id="{84E288A8-4160-4AD2-B48A-55D3ED15D03B}" type="slidenum">
              <a:rPr lang="en-US" smtClean="0"/>
              <a:pPr/>
              <a:t>18</a:t>
            </a:fld>
            <a:endParaRPr lang="en-US"/>
          </a:p>
        </p:txBody>
      </p:sp>
    </p:spTree>
    <p:extLst>
      <p:ext uri="{BB962C8B-B14F-4D97-AF65-F5344CB8AC3E}">
        <p14:creationId xmlns:p14="http://schemas.microsoft.com/office/powerpoint/2010/main" val="209651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83839E-0291-44C4-AFB0-40F899546F10}" type="slidenum">
              <a:rPr lang="en-US"/>
              <a:pPr/>
              <a:t>‹#›</a:t>
            </a:fld>
            <a:endParaRPr lang="en-US"/>
          </a:p>
        </p:txBody>
      </p:sp>
    </p:spTree>
    <p:extLst>
      <p:ext uri="{BB962C8B-B14F-4D97-AF65-F5344CB8AC3E}">
        <p14:creationId xmlns:p14="http://schemas.microsoft.com/office/powerpoint/2010/main" val="438514812"/>
      </p:ext>
    </p:extLst>
  </p:cSld>
  <p:clrMapOvr>
    <a:masterClrMapping/>
  </p:clrMapOvr>
  <p:transition spd="med">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FD6F9B-71FA-4758-AF0A-0FB72249E37A}" type="slidenum">
              <a:rPr lang="en-US"/>
              <a:pPr/>
              <a:t>‹#›</a:t>
            </a:fld>
            <a:endParaRPr lang="en-US"/>
          </a:p>
        </p:txBody>
      </p:sp>
    </p:spTree>
    <p:extLst>
      <p:ext uri="{BB962C8B-B14F-4D97-AF65-F5344CB8AC3E}">
        <p14:creationId xmlns:p14="http://schemas.microsoft.com/office/powerpoint/2010/main" val="3338217906"/>
      </p:ext>
    </p:extLst>
  </p:cSld>
  <p:clrMapOvr>
    <a:masterClrMapping/>
  </p:clrMapOvr>
  <p:transition spd="med">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A69DB2-B6D0-411A-A431-E20F90B96605}" type="slidenum">
              <a:rPr lang="en-US"/>
              <a:pPr/>
              <a:t>‹#›</a:t>
            </a:fld>
            <a:endParaRPr lang="en-US"/>
          </a:p>
        </p:txBody>
      </p:sp>
    </p:spTree>
    <p:extLst>
      <p:ext uri="{BB962C8B-B14F-4D97-AF65-F5344CB8AC3E}">
        <p14:creationId xmlns:p14="http://schemas.microsoft.com/office/powerpoint/2010/main" val="1091734138"/>
      </p:ext>
    </p:extLst>
  </p:cSld>
  <p:clrMapOvr>
    <a:masterClrMapping/>
  </p:clrMapOvr>
  <p:transition spd="med">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8707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EC293300-C72C-412F-9027-E5FD78844AA9}" type="slidenum">
              <a:rPr lang="en-US"/>
              <a:pPr/>
              <a:t>‹#›</a:t>
            </a:fld>
            <a:endParaRPr lang="en-US"/>
          </a:p>
        </p:txBody>
      </p:sp>
    </p:spTree>
    <p:extLst>
      <p:ext uri="{BB962C8B-B14F-4D97-AF65-F5344CB8AC3E}">
        <p14:creationId xmlns:p14="http://schemas.microsoft.com/office/powerpoint/2010/main" val="2168902265"/>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4210"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lvl1pPr>
          </a:lstStyle>
          <a:p>
            <a:pPr lvl="0"/>
            <a:r>
              <a:rPr lang="en-US" noProof="0" smtClean="0"/>
              <a:t>Click to edit Master title style</a:t>
            </a:r>
          </a:p>
        </p:txBody>
      </p:sp>
      <p:sp>
        <p:nvSpPr>
          <p:cNvPr id="94212" name="Rectangle 4"/>
          <p:cNvSpPr>
            <a:spLocks noGrp="1" noChangeArrowheads="1"/>
          </p:cNvSpPr>
          <p:nvPr>
            <p:ph type="subTitle" idx="1"/>
          </p:nvPr>
        </p:nvSpPr>
        <p:spPr>
          <a:xfrm>
            <a:off x="1549400" y="4051300"/>
            <a:ext cx="6032500" cy="1003300"/>
          </a:xfrm>
        </p:spPr>
        <p:txBody>
          <a:bodyPr/>
          <a:lstStyle>
            <a:lvl1pPr marL="0" indent="0" algn="ctr">
              <a:buFont typeface="Symbol" pitchFamily="18" charset="2"/>
              <a:buNone/>
              <a:defRPr/>
            </a:lvl1pPr>
          </a:lstStyle>
          <a:p>
            <a:pPr lvl="0"/>
            <a:r>
              <a:rPr lang="en-US" noProof="0" smtClean="0"/>
              <a:t>Click to edit Master subtitle style</a:t>
            </a:r>
          </a:p>
        </p:txBody>
      </p:sp>
      <p:sp>
        <p:nvSpPr>
          <p:cNvPr id="94213"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94214"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94215" name="Rectangle 7"/>
          <p:cNvSpPr>
            <a:spLocks noGrp="1" noChangeArrowheads="1"/>
          </p:cNvSpPr>
          <p:nvPr>
            <p:ph type="sldNum" sz="quarter" idx="4"/>
          </p:nvPr>
        </p:nvSpPr>
        <p:spPr>
          <a:xfrm>
            <a:off x="6553200" y="6248400"/>
            <a:ext cx="1905000" cy="457200"/>
          </a:xfrm>
        </p:spPr>
        <p:txBody>
          <a:bodyPr/>
          <a:lstStyle>
            <a:lvl1pPr>
              <a:defRPr/>
            </a:lvl1pPr>
          </a:lstStyle>
          <a:p>
            <a:fld id="{094E10E6-488F-48AB-8A17-CA286C83781A}" type="slidenum">
              <a:rPr lang="en-US"/>
              <a:pPr/>
              <a:t>‹#›</a:t>
            </a:fld>
            <a:endParaRPr lang="en-US"/>
          </a:p>
        </p:txBody>
      </p:sp>
      <p:grpSp>
        <p:nvGrpSpPr>
          <p:cNvPr id="94216" name="Group 8"/>
          <p:cNvGrpSpPr>
            <a:grpSpLocks/>
          </p:cNvGrpSpPr>
          <p:nvPr/>
        </p:nvGrpSpPr>
        <p:grpSpPr bwMode="auto">
          <a:xfrm>
            <a:off x="195263" y="234950"/>
            <a:ext cx="3787775" cy="1778000"/>
            <a:chOff x="123" y="148"/>
            <a:chExt cx="2386" cy="1120"/>
          </a:xfrm>
        </p:grpSpPr>
        <p:sp>
          <p:nvSpPr>
            <p:cNvPr id="94217"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8"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9"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4220" name="Group 12"/>
            <p:cNvGrpSpPr>
              <a:grpSpLocks/>
            </p:cNvGrpSpPr>
            <p:nvPr userDrawn="1"/>
          </p:nvGrpSpPr>
          <p:grpSpPr bwMode="auto">
            <a:xfrm>
              <a:off x="123" y="148"/>
              <a:ext cx="2386" cy="1081"/>
              <a:chOff x="123" y="148"/>
              <a:chExt cx="2386" cy="1081"/>
            </a:xfrm>
          </p:grpSpPr>
          <p:sp>
            <p:nvSpPr>
              <p:cNvPr id="94221"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2"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3"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4"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5"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94226" name="Group 18"/>
          <p:cNvGrpSpPr>
            <a:grpSpLocks/>
          </p:cNvGrpSpPr>
          <p:nvPr/>
        </p:nvGrpSpPr>
        <p:grpSpPr bwMode="auto">
          <a:xfrm>
            <a:off x="7915275" y="4368800"/>
            <a:ext cx="742950" cy="1058863"/>
            <a:chOff x="4986" y="2752"/>
            <a:chExt cx="468" cy="667"/>
          </a:xfrm>
        </p:grpSpPr>
        <p:sp>
          <p:nvSpPr>
            <p:cNvPr id="94227"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8"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9"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4230" name="Group 22"/>
            <p:cNvGrpSpPr>
              <a:grpSpLocks/>
            </p:cNvGrpSpPr>
            <p:nvPr userDrawn="1"/>
          </p:nvGrpSpPr>
          <p:grpSpPr bwMode="auto">
            <a:xfrm>
              <a:off x="4986" y="2752"/>
              <a:ext cx="468" cy="667"/>
              <a:chOff x="4986" y="2752"/>
              <a:chExt cx="468" cy="667"/>
            </a:xfrm>
          </p:grpSpPr>
          <p:sp>
            <p:nvSpPr>
              <p:cNvPr id="94231"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2"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3"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4"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5"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94236"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37"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49F2A5-F4D1-473B-9DB7-14693C835F9A}" type="slidenum">
              <a:rPr lang="en-US"/>
              <a:pPr/>
              <a:t>‹#›</a:t>
            </a:fld>
            <a:endParaRPr lang="en-US"/>
          </a:p>
        </p:txBody>
      </p:sp>
    </p:spTree>
    <p:extLst>
      <p:ext uri="{BB962C8B-B14F-4D97-AF65-F5344CB8AC3E}">
        <p14:creationId xmlns:p14="http://schemas.microsoft.com/office/powerpoint/2010/main" val="2912119592"/>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D4EEC0-7EB3-495F-8111-A76620DB4CA1}" type="slidenum">
              <a:rPr lang="en-US"/>
              <a:pPr/>
              <a:t>‹#›</a:t>
            </a:fld>
            <a:endParaRPr lang="en-US"/>
          </a:p>
        </p:txBody>
      </p:sp>
    </p:spTree>
    <p:extLst>
      <p:ext uri="{BB962C8B-B14F-4D97-AF65-F5344CB8AC3E}">
        <p14:creationId xmlns:p14="http://schemas.microsoft.com/office/powerpoint/2010/main" val="184869848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A99A03-AEFE-44E1-B280-C04460DE763A}" type="slidenum">
              <a:rPr lang="en-US"/>
              <a:pPr/>
              <a:t>‹#›</a:t>
            </a:fld>
            <a:endParaRPr lang="en-US"/>
          </a:p>
        </p:txBody>
      </p:sp>
    </p:spTree>
    <p:extLst>
      <p:ext uri="{BB962C8B-B14F-4D97-AF65-F5344CB8AC3E}">
        <p14:creationId xmlns:p14="http://schemas.microsoft.com/office/powerpoint/2010/main" val="113238929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B2851F-2E12-49C0-8833-8360C381BB2D}" type="slidenum">
              <a:rPr lang="en-US"/>
              <a:pPr/>
              <a:t>‹#›</a:t>
            </a:fld>
            <a:endParaRPr lang="en-US"/>
          </a:p>
        </p:txBody>
      </p:sp>
    </p:spTree>
    <p:extLst>
      <p:ext uri="{BB962C8B-B14F-4D97-AF65-F5344CB8AC3E}">
        <p14:creationId xmlns:p14="http://schemas.microsoft.com/office/powerpoint/2010/main" val="3995403293"/>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56771AE-E026-4B51-8809-33BD64412670}" type="slidenum">
              <a:rPr lang="en-US"/>
              <a:pPr/>
              <a:t>‹#›</a:t>
            </a:fld>
            <a:endParaRPr lang="en-US"/>
          </a:p>
        </p:txBody>
      </p:sp>
    </p:spTree>
    <p:extLst>
      <p:ext uri="{BB962C8B-B14F-4D97-AF65-F5344CB8AC3E}">
        <p14:creationId xmlns:p14="http://schemas.microsoft.com/office/powerpoint/2010/main" val="77666865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FCE128E-0B2F-45E7-B587-D73F8008EBEE}" type="slidenum">
              <a:rPr lang="en-US"/>
              <a:pPr/>
              <a:t>‹#›</a:t>
            </a:fld>
            <a:endParaRPr lang="en-US"/>
          </a:p>
        </p:txBody>
      </p:sp>
    </p:spTree>
    <p:extLst>
      <p:ext uri="{BB962C8B-B14F-4D97-AF65-F5344CB8AC3E}">
        <p14:creationId xmlns:p14="http://schemas.microsoft.com/office/powerpoint/2010/main" val="14181002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2980A7-259C-4500-9CFA-9C97CEA4263D}" type="slidenum">
              <a:rPr lang="en-US"/>
              <a:pPr/>
              <a:t>‹#›</a:t>
            </a:fld>
            <a:endParaRPr lang="en-US"/>
          </a:p>
        </p:txBody>
      </p:sp>
    </p:spTree>
    <p:extLst>
      <p:ext uri="{BB962C8B-B14F-4D97-AF65-F5344CB8AC3E}">
        <p14:creationId xmlns:p14="http://schemas.microsoft.com/office/powerpoint/2010/main" val="1861966915"/>
      </p:ext>
    </p:extLst>
  </p:cSld>
  <p:clrMapOvr>
    <a:masterClrMapping/>
  </p:clrMapOvr>
  <p:transition spd="med">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F9321F-817F-4E9D-8E03-DD96932905DD}" type="slidenum">
              <a:rPr lang="en-US"/>
              <a:pPr/>
              <a:t>‹#›</a:t>
            </a:fld>
            <a:endParaRPr lang="en-US"/>
          </a:p>
        </p:txBody>
      </p:sp>
    </p:spTree>
    <p:extLst>
      <p:ext uri="{BB962C8B-B14F-4D97-AF65-F5344CB8AC3E}">
        <p14:creationId xmlns:p14="http://schemas.microsoft.com/office/powerpoint/2010/main" val="3230689234"/>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90D27E-7447-4450-B69D-C62D48124C20}" type="slidenum">
              <a:rPr lang="en-US"/>
              <a:pPr/>
              <a:t>‹#›</a:t>
            </a:fld>
            <a:endParaRPr lang="en-US"/>
          </a:p>
        </p:txBody>
      </p:sp>
    </p:spTree>
    <p:extLst>
      <p:ext uri="{BB962C8B-B14F-4D97-AF65-F5344CB8AC3E}">
        <p14:creationId xmlns:p14="http://schemas.microsoft.com/office/powerpoint/2010/main" val="3413912760"/>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912A02-D7D2-4DBF-A772-8F13DD7500BF}" type="slidenum">
              <a:rPr lang="en-US"/>
              <a:pPr/>
              <a:t>‹#›</a:t>
            </a:fld>
            <a:endParaRPr lang="en-US"/>
          </a:p>
        </p:txBody>
      </p:sp>
    </p:spTree>
    <p:extLst>
      <p:ext uri="{BB962C8B-B14F-4D97-AF65-F5344CB8AC3E}">
        <p14:creationId xmlns:p14="http://schemas.microsoft.com/office/powerpoint/2010/main" val="2617332316"/>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81000"/>
            <a:ext cx="19240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197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BE7A61-5908-48C8-A175-09E4219EA1B5}" type="slidenum">
              <a:rPr lang="en-US"/>
              <a:pPr/>
              <a:t>‹#›</a:t>
            </a:fld>
            <a:endParaRPr lang="en-US"/>
          </a:p>
        </p:txBody>
      </p:sp>
    </p:spTree>
    <p:extLst>
      <p:ext uri="{BB962C8B-B14F-4D97-AF65-F5344CB8AC3E}">
        <p14:creationId xmlns:p14="http://schemas.microsoft.com/office/powerpoint/2010/main" val="292010357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8707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EC293300-C72C-412F-9027-E5FD78844AA9}" type="slidenum">
              <a:rPr lang="en-US"/>
              <a:pPr/>
              <a:t>‹#›</a:t>
            </a:fld>
            <a:endParaRPr lang="en-US"/>
          </a:p>
        </p:txBody>
      </p:sp>
    </p:spTree>
    <p:extLst>
      <p:ext uri="{BB962C8B-B14F-4D97-AF65-F5344CB8AC3E}">
        <p14:creationId xmlns:p14="http://schemas.microsoft.com/office/powerpoint/2010/main" val="1285787925"/>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772400" cy="1470025"/>
          </a:xfrm>
        </p:spPr>
        <p:txBody>
          <a:bodyPr anchor="b" anchorCtr="0"/>
          <a:lstStyle>
            <a:lvl1pPr>
              <a:defRPr>
                <a:solidFill>
                  <a:schemeClr val="bg2">
                    <a:lumMod val="25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99600" y="1328400"/>
            <a:ext cx="6400800" cy="1752600"/>
          </a:xfrm>
        </p:spPr>
        <p:txBody>
          <a:bodyPr>
            <a:normAutofit/>
          </a:bodyPr>
          <a:lstStyle>
            <a:lvl1pPr marL="0" indent="0" algn="l">
              <a:buNone/>
              <a:defRPr sz="2400">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35419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124200" y="6550750"/>
            <a:ext cx="2895600" cy="365125"/>
          </a:xfrm>
          <a:prstGeom prst="rect">
            <a:avLst/>
          </a:prstGeom>
        </p:spPr>
        <p:txBody>
          <a:bodyPr/>
          <a:lstStyle/>
          <a:p>
            <a:endParaRPr lang="en-US" dirty="0">
              <a:solidFill>
                <a:srgbClr val="0F6FC6">
                  <a:lumMod val="75000"/>
                </a:srgbClr>
              </a:solidFill>
            </a:endParaRPr>
          </a:p>
        </p:txBody>
      </p:sp>
      <p:sp>
        <p:nvSpPr>
          <p:cNvPr id="6" name="Slide Number Placeholder 5"/>
          <p:cNvSpPr>
            <a:spLocks noGrp="1"/>
          </p:cNvSpPr>
          <p:nvPr>
            <p:ph type="sldNum" sz="quarter" idx="12"/>
          </p:nvPr>
        </p:nvSpPr>
        <p:spPr>
          <a:xfrm>
            <a:off x="457200" y="6550750"/>
            <a:ext cx="21336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0F6FC6">
                    <a:lumMod val="75000"/>
                  </a:srgbClr>
                </a:solidFill>
              </a:rPr>
              <a:pPr/>
              <a:t>‹#›</a:t>
            </a:fld>
            <a:endParaRPr lang="en-US" dirty="0">
              <a:solidFill>
                <a:srgbClr val="0F6FC6">
                  <a:lumMod val="75000"/>
                </a:srgbClr>
              </a:solidFill>
            </a:endParaRPr>
          </a:p>
        </p:txBody>
      </p:sp>
      <p:sp>
        <p:nvSpPr>
          <p:cNvPr id="11"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3454631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srgbClr val="0F6FC6">
                  <a:lumMod val="75000"/>
                </a:srgb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srgbClr val="0F6FC6">
                    <a:lumMod val="75000"/>
                  </a:srgbClr>
                </a:solidFill>
              </a:rPr>
              <a:pPr/>
              <a:t>‹#›</a:t>
            </a:fld>
            <a:endParaRPr lang="en-US" dirty="0">
              <a:solidFill>
                <a:srgbClr val="0F6FC6">
                  <a:lumMod val="75000"/>
                </a:srgbClr>
              </a:solidFill>
            </a:endParaRPr>
          </a:p>
        </p:txBody>
      </p:sp>
      <p:sp>
        <p:nvSpPr>
          <p:cNvPr id="9" name="Text Placeholder 8"/>
          <p:cNvSpPr>
            <a:spLocks noGrp="1"/>
          </p:cNvSpPr>
          <p:nvPr>
            <p:ph type="body" sz="quarter" idx="15"/>
          </p:nvPr>
        </p:nvSpPr>
        <p:spPr>
          <a:xfrm>
            <a:off x="1981200" y="1676400"/>
            <a:ext cx="6629400" cy="838200"/>
          </a:xfrm>
        </p:spPr>
        <p:txBody>
          <a:bodyPr>
            <a:normAutofit/>
          </a:bodyPr>
          <a:lstStyle>
            <a:lvl1pPr marL="57150" indent="0">
              <a:buFontTx/>
              <a:buNone/>
              <a:defRPr sz="2400" baseline="0"/>
            </a:lvl1pPr>
          </a:lstStyle>
          <a:p>
            <a:pPr lvl="0"/>
            <a:r>
              <a:rPr lang="en-US" smtClean="0"/>
              <a:t>Click to edit Master text styles</a:t>
            </a:r>
          </a:p>
        </p:txBody>
      </p:sp>
      <p:sp>
        <p:nvSpPr>
          <p:cNvPr id="10"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11"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3576016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0"/>
            <a:ext cx="7772400" cy="1500187"/>
          </a:xfrm>
        </p:spPr>
        <p:txBody>
          <a:bodyPr anchor="b"/>
          <a:lstStyle>
            <a:lvl1pPr marL="0" indent="0">
              <a:buNone/>
              <a:defRPr sz="20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2"/>
          <p:cNvSpPr>
            <a:spLocks noGrp="1"/>
          </p:cNvSpPr>
          <p:nvPr>
            <p:ph type="ftr" sz="quarter" idx="10"/>
          </p:nvPr>
        </p:nvSpPr>
        <p:spPr>
          <a:xfrm>
            <a:off x="3124200" y="6541800"/>
            <a:ext cx="2895600" cy="365125"/>
          </a:xfrm>
        </p:spPr>
        <p:txBody>
          <a:bodyPr/>
          <a:lstStyle/>
          <a:p>
            <a:endParaRPr lang="en-US" dirty="0">
              <a:solidFill>
                <a:srgbClr val="0F6FC6">
                  <a:lumMod val="75000"/>
                </a:srgbClr>
              </a:solidFill>
            </a:endParaRPr>
          </a:p>
        </p:txBody>
      </p:sp>
      <p:sp>
        <p:nvSpPr>
          <p:cNvPr id="10"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2248374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2"/>
          <p:cNvSpPr>
            <a:spLocks noGrp="1"/>
          </p:cNvSpPr>
          <p:nvPr>
            <p:ph type="ftr" sz="quarter" idx="10"/>
          </p:nvPr>
        </p:nvSpPr>
        <p:spPr>
          <a:xfrm>
            <a:off x="3124200" y="6541800"/>
            <a:ext cx="2895600" cy="365125"/>
          </a:xfrm>
        </p:spPr>
        <p:txBody>
          <a:bodyPr/>
          <a:lstStyle/>
          <a:p>
            <a:endParaRPr lang="en-US" dirty="0">
              <a:solidFill>
                <a:srgbClr val="0F6FC6">
                  <a:lumMod val="75000"/>
                </a:srgbClr>
              </a:solidFill>
            </a:endParaRPr>
          </a:p>
        </p:txBody>
      </p:sp>
      <p:sp>
        <p:nvSpPr>
          <p:cNvPr id="10"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solidFill>
                  <a:srgbClr val="0F6FC6">
                    <a:lumMod val="75000"/>
                  </a:srgbClr>
                </a:solidFill>
              </a:rPr>
              <a:pPr/>
              <a:t>‹#›</a:t>
            </a:fld>
            <a:endParaRPr lang="en-US" dirty="0">
              <a:solidFill>
                <a:srgbClr val="0F6FC6">
                  <a:lumMod val="75000"/>
                </a:srgbClr>
              </a:solidFill>
            </a:endParaRPr>
          </a:p>
        </p:txBody>
      </p:sp>
      <p:sp>
        <p:nvSpPr>
          <p:cNvPr id="15"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83043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67BDF1-6B75-4169-99A5-77897570E01C}" type="slidenum">
              <a:rPr lang="en-US"/>
              <a:pPr/>
              <a:t>‹#›</a:t>
            </a:fld>
            <a:endParaRPr lang="en-US"/>
          </a:p>
        </p:txBody>
      </p:sp>
    </p:spTree>
    <p:extLst>
      <p:ext uri="{BB962C8B-B14F-4D97-AF65-F5344CB8AC3E}">
        <p14:creationId xmlns:p14="http://schemas.microsoft.com/office/powerpoint/2010/main" val="2704769880"/>
      </p:ext>
    </p:extLst>
  </p:cSld>
  <p:clrMapOvr>
    <a:masterClrMapping/>
  </p:clrMapOvr>
  <p:transition spd="med">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srgbClr val="0F6FC6">
                  <a:lumMod val="75000"/>
                </a:srgb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srgbClr val="0F6FC6">
                    <a:lumMod val="75000"/>
                  </a:srgbClr>
                </a:solidFill>
              </a:rPr>
              <a:pPr/>
              <a:t>‹#›</a:t>
            </a:fld>
            <a:endParaRPr lang="en-US" dirty="0">
              <a:solidFill>
                <a:srgbClr val="0F6FC6">
                  <a:lumMod val="75000"/>
                </a:srgbClr>
              </a:solidFill>
            </a:endParaRPr>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7"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3983561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srgbClr val="0F6FC6">
                  <a:lumMod val="75000"/>
                </a:srgb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srgbClr val="0F6FC6">
                    <a:lumMod val="75000"/>
                  </a:srgbClr>
                </a:solidFill>
              </a:rPr>
              <a:pPr/>
              <a:t>‹#›</a:t>
            </a:fld>
            <a:endParaRPr lang="en-US" dirty="0">
              <a:solidFill>
                <a:srgbClr val="0F6FC6">
                  <a:lumMod val="75000"/>
                </a:srgbClr>
              </a:solidFill>
            </a:endParaRPr>
          </a:p>
        </p:txBody>
      </p:sp>
      <p:sp>
        <p:nvSpPr>
          <p:cNvPr id="7"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13" name="Straight Connector 12"/>
          <p:cNvCxnSpPr>
            <a:endCxn id="9" idx="3"/>
          </p:cNvCxnSpPr>
          <p:nvPr userDrawn="1"/>
        </p:nvCxnSpPr>
        <p:spPr>
          <a:xfrm rot="5400000">
            <a:off x="1650603" y="3303191"/>
            <a:ext cx="3100388" cy="794"/>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963591" y="3809602"/>
            <a:ext cx="411400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3160679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2"/>
          <p:cNvSpPr>
            <a:spLocks noGrp="1"/>
          </p:cNvSpPr>
          <p:nvPr>
            <p:ph type="ftr" sz="quarter" idx="10"/>
          </p:nvPr>
        </p:nvSpPr>
        <p:spPr>
          <a:xfrm>
            <a:off x="3124200" y="6541800"/>
            <a:ext cx="2895600" cy="365125"/>
          </a:xfrm>
        </p:spPr>
        <p:txBody>
          <a:bodyPr/>
          <a:lstStyle/>
          <a:p>
            <a:endParaRPr lang="en-US" dirty="0">
              <a:solidFill>
                <a:srgbClr val="0F6FC6">
                  <a:lumMod val="75000"/>
                </a:srgbClr>
              </a:solidFill>
            </a:endParaRPr>
          </a:p>
        </p:txBody>
      </p:sp>
      <p:sp>
        <p:nvSpPr>
          <p:cNvPr id="11"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solidFill>
                  <a:srgbClr val="0F6FC6">
                    <a:lumMod val="75000"/>
                  </a:srgbClr>
                </a:solidFill>
              </a:rPr>
              <a:pPr/>
              <a:t>‹#›</a:t>
            </a:fld>
            <a:endParaRPr lang="en-US" dirty="0">
              <a:solidFill>
                <a:srgbClr val="0F6FC6">
                  <a:lumMod val="75000"/>
                </a:srgbClr>
              </a:solidFill>
            </a:endParaRPr>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14"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137613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
        <p:nvSpPr>
          <p:cNvPr id="9" name="Footer Placeholder 2"/>
          <p:cNvSpPr>
            <a:spLocks noGrp="1"/>
          </p:cNvSpPr>
          <p:nvPr>
            <p:ph type="ftr" sz="quarter" idx="10"/>
          </p:nvPr>
        </p:nvSpPr>
        <p:spPr>
          <a:xfrm>
            <a:off x="3124200" y="6541800"/>
            <a:ext cx="2895600" cy="365125"/>
          </a:xfrm>
        </p:spPr>
        <p:txBody>
          <a:bodyPr/>
          <a:lstStyle/>
          <a:p>
            <a:endParaRPr lang="en-US" dirty="0">
              <a:solidFill>
                <a:srgbClr val="0F6FC6">
                  <a:lumMod val="75000"/>
                </a:srgbClr>
              </a:solidFill>
            </a:endParaRPr>
          </a:p>
        </p:txBody>
      </p:sp>
      <p:sp>
        <p:nvSpPr>
          <p:cNvPr id="10"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3416544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a:xfrm>
            <a:off x="3124200" y="6541800"/>
            <a:ext cx="2895600" cy="365125"/>
          </a:xfrm>
        </p:spPr>
        <p:txBody>
          <a:bodyPr/>
          <a:lstStyle/>
          <a:p>
            <a:endParaRPr lang="en-US" dirty="0">
              <a:solidFill>
                <a:srgbClr val="0F6FC6">
                  <a:lumMod val="75000"/>
                </a:srgbClr>
              </a:solidFill>
            </a:endParaRPr>
          </a:p>
        </p:txBody>
      </p:sp>
      <p:sp>
        <p:nvSpPr>
          <p:cNvPr id="6"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3623075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52600"/>
            <a:ext cx="30083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9"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
        <p:nvSpPr>
          <p:cNvPr id="12" name="Footer Placeholder 4"/>
          <p:cNvSpPr>
            <a:spLocks noGrp="1"/>
          </p:cNvSpPr>
          <p:nvPr>
            <p:ph type="ftr" sz="quarter" idx="3"/>
          </p:nvPr>
        </p:nvSpPr>
        <p:spPr>
          <a:xfrm>
            <a:off x="3124200" y="6541800"/>
            <a:ext cx="2895600" cy="365125"/>
          </a:xfrm>
          <a:prstGeom prst="rect">
            <a:avLst/>
          </a:prstGeom>
        </p:spPr>
        <p:txBody>
          <a:bodyPr/>
          <a:lstStyle>
            <a:lvl1pPr algn="ctr">
              <a:defRPr sz="1200">
                <a:solidFill>
                  <a:schemeClr val="accent1">
                    <a:lumMod val="75000"/>
                  </a:schemeClr>
                </a:solidFill>
              </a:defRPr>
            </a:lvl1pPr>
          </a:lstStyle>
          <a:p>
            <a:endParaRPr lang="en-US" dirty="0">
              <a:solidFill>
                <a:srgbClr val="0F6FC6">
                  <a:lumMod val="75000"/>
                </a:srgbClr>
              </a:solidFill>
            </a:endParaRPr>
          </a:p>
        </p:txBody>
      </p:sp>
      <p:sp>
        <p:nvSpPr>
          <p:cNvPr id="13" name="Slide Number Placeholder 5"/>
          <p:cNvSpPr>
            <a:spLocks noGrp="1"/>
          </p:cNvSpPr>
          <p:nvPr>
            <p:ph type="sldNum" sz="quarter" idx="4"/>
          </p:nvPr>
        </p:nvSpPr>
        <p:spPr>
          <a:xfrm>
            <a:off x="457200" y="6541800"/>
            <a:ext cx="2133600" cy="365125"/>
          </a:xfrm>
          <a:prstGeom prst="rect">
            <a:avLst/>
          </a:prstGeom>
        </p:spPr>
        <p:txBody>
          <a:bodyPr/>
          <a:lstStyle>
            <a:lvl1pPr algn="l">
              <a:defRPr sz="1600" b="1">
                <a:solidFill>
                  <a:schemeClr val="accent1">
                    <a:lumMod val="75000"/>
                  </a:schemeClr>
                </a:solidFill>
              </a:defRPr>
            </a:lvl1pPr>
          </a:lstStyle>
          <a:p>
            <a:fld id="{81582BD6-FC20-4557-852B-8433F8572D30}"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3088909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5181600"/>
            <a:ext cx="3962400" cy="338138"/>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505200" y="5486400"/>
            <a:ext cx="3962400" cy="804862"/>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2"/>
          <p:cNvSpPr>
            <a:spLocks noGrp="1"/>
          </p:cNvSpPr>
          <p:nvPr>
            <p:ph type="ftr" sz="quarter" idx="10"/>
          </p:nvPr>
        </p:nvSpPr>
        <p:spPr>
          <a:xfrm>
            <a:off x="3124200" y="6541800"/>
            <a:ext cx="2895600" cy="365125"/>
          </a:xfrm>
        </p:spPr>
        <p:txBody>
          <a:bodyPr/>
          <a:lstStyle/>
          <a:p>
            <a:endParaRPr lang="en-US" dirty="0">
              <a:solidFill>
                <a:srgbClr val="0F6FC6">
                  <a:lumMod val="75000"/>
                </a:srgbClr>
              </a:solidFill>
            </a:endParaRPr>
          </a:p>
        </p:txBody>
      </p:sp>
      <p:sp>
        <p:nvSpPr>
          <p:cNvPr id="9"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1352090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endParaRPr lang="en-US">
              <a:solidFill>
                <a:prstClr val="black"/>
              </a:solidFill>
              <a:latin typeface="Segoe U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F6FC6">
                  <a:lumMod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582BD6-FC20-4557-852B-8433F8572D30}" type="slidenum">
              <a:rPr lang="en-US" smtClean="0">
                <a:solidFill>
                  <a:srgbClr val="0F6FC6">
                    <a:lumMod val="75000"/>
                  </a:srgbClr>
                </a:solidFill>
              </a:rPr>
              <a:pPr/>
              <a:t>‹#›</a:t>
            </a:fld>
            <a:endParaRPr lang="en-US">
              <a:solidFill>
                <a:srgbClr val="0F6FC6">
                  <a:lumMod val="75000"/>
                </a:srgbClr>
              </a:solidFill>
            </a:endParaRPr>
          </a:p>
        </p:txBody>
      </p:sp>
    </p:spTree>
    <p:extLst>
      <p:ext uri="{BB962C8B-B14F-4D97-AF65-F5344CB8AC3E}">
        <p14:creationId xmlns:p14="http://schemas.microsoft.com/office/powerpoint/2010/main" val="2734934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274638"/>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7162800" cy="6278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50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79E4A3-80A2-4EEC-B717-145CBA68F527}" type="slidenum">
              <a:rPr lang="en-US"/>
              <a:pPr/>
              <a:t>‹#›</a:t>
            </a:fld>
            <a:endParaRPr lang="en-US"/>
          </a:p>
        </p:txBody>
      </p:sp>
    </p:spTree>
    <p:extLst>
      <p:ext uri="{BB962C8B-B14F-4D97-AF65-F5344CB8AC3E}">
        <p14:creationId xmlns:p14="http://schemas.microsoft.com/office/powerpoint/2010/main" val="3035332496"/>
      </p:ext>
    </p:extLst>
  </p:cSld>
  <p:clrMapOvr>
    <a:masterClrMapping/>
  </p:clrMapOvr>
  <p:transition spd="med">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316B72F-EDCD-47E5-AB4B-814E65131B87}" type="slidenum">
              <a:rPr lang="en-US"/>
              <a:pPr/>
              <a:t>‹#›</a:t>
            </a:fld>
            <a:endParaRPr lang="en-US"/>
          </a:p>
        </p:txBody>
      </p:sp>
    </p:spTree>
    <p:extLst>
      <p:ext uri="{BB962C8B-B14F-4D97-AF65-F5344CB8AC3E}">
        <p14:creationId xmlns:p14="http://schemas.microsoft.com/office/powerpoint/2010/main" val="651843915"/>
      </p:ext>
    </p:extLst>
  </p:cSld>
  <p:clrMapOvr>
    <a:masterClrMapping/>
  </p:clrMapOvr>
  <p:transition spd="med">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DB3142-0366-4FAE-8749-A89667ED428E}" type="slidenum">
              <a:rPr lang="en-US"/>
              <a:pPr/>
              <a:t>‹#›</a:t>
            </a:fld>
            <a:endParaRPr lang="en-US"/>
          </a:p>
        </p:txBody>
      </p:sp>
    </p:spTree>
    <p:extLst>
      <p:ext uri="{BB962C8B-B14F-4D97-AF65-F5344CB8AC3E}">
        <p14:creationId xmlns:p14="http://schemas.microsoft.com/office/powerpoint/2010/main" val="2299587818"/>
      </p:ext>
    </p:extLst>
  </p:cSld>
  <p:clrMapOvr>
    <a:masterClrMapping/>
  </p:clrMapOvr>
  <p:transition spd="med">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52001EB-2916-4D47-94FC-BCBE67208076}" type="slidenum">
              <a:rPr lang="en-US"/>
              <a:pPr/>
              <a:t>‹#›</a:t>
            </a:fld>
            <a:endParaRPr lang="en-US"/>
          </a:p>
        </p:txBody>
      </p:sp>
    </p:spTree>
    <p:extLst>
      <p:ext uri="{BB962C8B-B14F-4D97-AF65-F5344CB8AC3E}">
        <p14:creationId xmlns:p14="http://schemas.microsoft.com/office/powerpoint/2010/main" val="47730776"/>
      </p:ext>
    </p:extLst>
  </p:cSld>
  <p:clrMapOvr>
    <a:masterClrMapping/>
  </p:clrMapOvr>
  <p:transition spd="med">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89F3BF-8460-42D4-8D5F-4DC3AB642FEA}" type="slidenum">
              <a:rPr lang="en-US"/>
              <a:pPr/>
              <a:t>‹#›</a:t>
            </a:fld>
            <a:endParaRPr lang="en-US"/>
          </a:p>
        </p:txBody>
      </p:sp>
    </p:spTree>
    <p:extLst>
      <p:ext uri="{BB962C8B-B14F-4D97-AF65-F5344CB8AC3E}">
        <p14:creationId xmlns:p14="http://schemas.microsoft.com/office/powerpoint/2010/main" val="1952766908"/>
      </p:ext>
    </p:extLst>
  </p:cSld>
  <p:clrMapOvr>
    <a:masterClrMapping/>
  </p:clrMapOvr>
  <p:transition spd="med">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813E78-0147-41A0-B81D-54914CAEAE1F}" type="slidenum">
              <a:rPr lang="en-US"/>
              <a:pPr/>
              <a:t>‹#›</a:t>
            </a:fld>
            <a:endParaRPr lang="en-US"/>
          </a:p>
        </p:txBody>
      </p:sp>
    </p:spTree>
    <p:extLst>
      <p:ext uri="{BB962C8B-B14F-4D97-AF65-F5344CB8AC3E}">
        <p14:creationId xmlns:p14="http://schemas.microsoft.com/office/powerpoint/2010/main" val="2173290104"/>
      </p:ext>
    </p:extLst>
  </p:cSld>
  <p:clrMapOvr>
    <a:masterClrMapping/>
  </p:clrMapOvr>
  <p:transition spd="med">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0115" name="Rectangle 3"/>
          <p:cNvSpPr>
            <a:spLocks noGrp="1" noChangeArrowheads="1"/>
          </p:cNvSpPr>
          <p:nvPr>
            <p:ph type="body" idx="1"/>
          </p:nvPr>
        </p:nvSpPr>
        <p:spPr bwMode="auto">
          <a:xfrm>
            <a:off x="533400" y="15240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0EBBFD4-3AE1-40D9-99B4-6DA520475A0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704" r:id="rId12"/>
  </p:sldLayoutIdLst>
  <p:transition spd="med">
    <p:push dir="r"/>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accent2"/>
          </a:solidFill>
          <a:latin typeface="Comic Sans MS" pitchFamily="66" charset="0"/>
        </a:defRPr>
      </a:lvl2pPr>
      <a:lvl3pPr algn="ctr" rtl="0" eaLnBrk="1" fontAlgn="base" hangingPunct="1">
        <a:spcBef>
          <a:spcPct val="0"/>
        </a:spcBef>
        <a:spcAft>
          <a:spcPct val="0"/>
        </a:spcAft>
        <a:defRPr sz="4400">
          <a:solidFill>
            <a:schemeClr val="accent2"/>
          </a:solidFill>
          <a:latin typeface="Comic Sans MS" pitchFamily="66" charset="0"/>
        </a:defRPr>
      </a:lvl3pPr>
      <a:lvl4pPr algn="ctr" rtl="0" eaLnBrk="1" fontAlgn="base" hangingPunct="1">
        <a:spcBef>
          <a:spcPct val="0"/>
        </a:spcBef>
        <a:spcAft>
          <a:spcPct val="0"/>
        </a:spcAft>
        <a:defRPr sz="4400">
          <a:solidFill>
            <a:schemeClr val="accent2"/>
          </a:solidFill>
          <a:latin typeface="Comic Sans MS" pitchFamily="66" charset="0"/>
        </a:defRPr>
      </a:lvl4pPr>
      <a:lvl5pPr algn="ctr" rtl="0" eaLnBrk="1" fontAlgn="base" hangingPunct="1">
        <a:spcBef>
          <a:spcPct val="0"/>
        </a:spcBef>
        <a:spcAft>
          <a:spcPct val="0"/>
        </a:spcAft>
        <a:defRPr sz="4400">
          <a:solidFill>
            <a:schemeClr val="accent2"/>
          </a:solidFill>
          <a:latin typeface="Comic Sans MS" pitchFamily="66" charset="0"/>
        </a:defRPr>
      </a:lvl5pPr>
      <a:lvl6pPr marL="457200" algn="ctr" rtl="0" eaLnBrk="1" fontAlgn="base" hangingPunct="1">
        <a:spcBef>
          <a:spcPct val="0"/>
        </a:spcBef>
        <a:spcAft>
          <a:spcPct val="0"/>
        </a:spcAft>
        <a:defRPr sz="4400">
          <a:solidFill>
            <a:schemeClr val="accent2"/>
          </a:solidFill>
          <a:latin typeface="Comic Sans MS" pitchFamily="66" charset="0"/>
        </a:defRPr>
      </a:lvl6pPr>
      <a:lvl7pPr marL="914400" algn="ctr" rtl="0" eaLnBrk="1" fontAlgn="base" hangingPunct="1">
        <a:spcBef>
          <a:spcPct val="0"/>
        </a:spcBef>
        <a:spcAft>
          <a:spcPct val="0"/>
        </a:spcAft>
        <a:defRPr sz="4400">
          <a:solidFill>
            <a:schemeClr val="accent2"/>
          </a:solidFill>
          <a:latin typeface="Comic Sans MS" pitchFamily="66" charset="0"/>
        </a:defRPr>
      </a:lvl7pPr>
      <a:lvl8pPr marL="1371600" algn="ctr" rtl="0" eaLnBrk="1" fontAlgn="base" hangingPunct="1">
        <a:spcBef>
          <a:spcPct val="0"/>
        </a:spcBef>
        <a:spcAft>
          <a:spcPct val="0"/>
        </a:spcAft>
        <a:defRPr sz="4400">
          <a:solidFill>
            <a:schemeClr val="accent2"/>
          </a:solidFill>
          <a:latin typeface="Comic Sans MS" pitchFamily="66" charset="0"/>
        </a:defRPr>
      </a:lvl8pPr>
      <a:lvl9pPr marL="1828800" algn="ctr" rtl="0" eaLnBrk="1" fontAlgn="base" hangingPunct="1">
        <a:spcBef>
          <a:spcPct val="0"/>
        </a:spcBef>
        <a:spcAft>
          <a:spcPct val="0"/>
        </a:spcAft>
        <a:defRPr sz="4400">
          <a:solidFill>
            <a:schemeClr val="accent2"/>
          </a:solidFill>
          <a:latin typeface="Comic Sans MS" pitchFamily="66" charset="0"/>
        </a:defRPr>
      </a:lvl9pPr>
    </p:titleStyle>
    <p:bodyStyle>
      <a:lvl1pPr marL="342900" indent="-342900" algn="l" rtl="0" eaLnBrk="1" fontAlgn="base" hangingPunct="1">
        <a:spcBef>
          <a:spcPct val="20000"/>
        </a:spcBef>
        <a:spcAft>
          <a:spcPct val="0"/>
        </a:spcAft>
        <a:buClr>
          <a:srgbClr val="33339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9933"/>
        </a:buClr>
        <a:buChar char="•"/>
        <a:defRPr sz="2800">
          <a:solidFill>
            <a:schemeClr val="tx1"/>
          </a:solidFill>
          <a:latin typeface="+mn-lt"/>
        </a:defRPr>
      </a:lvl2pPr>
      <a:lvl3pPr marL="1143000" indent="-228600" algn="l" rtl="0" eaLnBrk="1" fontAlgn="base" hangingPunct="1">
        <a:spcBef>
          <a:spcPct val="20000"/>
        </a:spcBef>
        <a:spcAft>
          <a:spcPct val="0"/>
        </a:spcAft>
        <a:buClr>
          <a:srgbClr val="009E00"/>
        </a:buClr>
        <a:buChar char="•"/>
        <a:defRPr sz="2400">
          <a:solidFill>
            <a:schemeClr val="tx1"/>
          </a:solidFill>
          <a:latin typeface="+mn-lt"/>
        </a:defRPr>
      </a:lvl3pPr>
      <a:lvl4pPr marL="1600200" indent="-228600" algn="l" rtl="0" eaLnBrk="1" fontAlgn="base" hangingPunct="1">
        <a:spcBef>
          <a:spcPct val="20000"/>
        </a:spcBef>
        <a:spcAft>
          <a:spcPct val="0"/>
        </a:spcAft>
        <a:buClr>
          <a:srgbClr val="009E00"/>
        </a:buClr>
        <a:buChar char="•"/>
        <a:defRPr sz="2000">
          <a:solidFill>
            <a:schemeClr val="tx1"/>
          </a:solidFill>
          <a:latin typeface="+mn-lt"/>
        </a:defRPr>
      </a:lvl4pPr>
      <a:lvl5pPr marL="2057400" indent="-228600" algn="l" rtl="0" eaLnBrk="1" fontAlgn="base" hangingPunct="1">
        <a:spcBef>
          <a:spcPct val="20000"/>
        </a:spcBef>
        <a:spcAft>
          <a:spcPct val="0"/>
        </a:spcAft>
        <a:buClr>
          <a:srgbClr val="009E00"/>
        </a:buClr>
        <a:buChar char="•"/>
        <a:defRPr sz="2000">
          <a:solidFill>
            <a:schemeClr val="tx1"/>
          </a:solidFill>
          <a:latin typeface="+mn-lt"/>
        </a:defRPr>
      </a:lvl5pPr>
      <a:lvl6pPr marL="2514600" indent="-228600" algn="l" rtl="0" eaLnBrk="1" fontAlgn="base" hangingPunct="1">
        <a:spcBef>
          <a:spcPct val="20000"/>
        </a:spcBef>
        <a:spcAft>
          <a:spcPct val="0"/>
        </a:spcAft>
        <a:buClr>
          <a:srgbClr val="009E00"/>
        </a:buClr>
        <a:buChar char="•"/>
        <a:defRPr sz="2000">
          <a:solidFill>
            <a:schemeClr val="tx1"/>
          </a:solidFill>
          <a:latin typeface="+mn-lt"/>
        </a:defRPr>
      </a:lvl6pPr>
      <a:lvl7pPr marL="2971800" indent="-228600" algn="l" rtl="0" eaLnBrk="1" fontAlgn="base" hangingPunct="1">
        <a:spcBef>
          <a:spcPct val="20000"/>
        </a:spcBef>
        <a:spcAft>
          <a:spcPct val="0"/>
        </a:spcAft>
        <a:buClr>
          <a:srgbClr val="009E00"/>
        </a:buClr>
        <a:buChar char="•"/>
        <a:defRPr sz="2000">
          <a:solidFill>
            <a:schemeClr val="tx1"/>
          </a:solidFill>
          <a:latin typeface="+mn-lt"/>
        </a:defRPr>
      </a:lvl7pPr>
      <a:lvl8pPr marL="3429000" indent="-228600" algn="l" rtl="0" eaLnBrk="1" fontAlgn="base" hangingPunct="1">
        <a:spcBef>
          <a:spcPct val="20000"/>
        </a:spcBef>
        <a:spcAft>
          <a:spcPct val="0"/>
        </a:spcAft>
        <a:buClr>
          <a:srgbClr val="009E00"/>
        </a:buClr>
        <a:buChar char="•"/>
        <a:defRPr sz="2000">
          <a:solidFill>
            <a:schemeClr val="tx1"/>
          </a:solidFill>
          <a:latin typeface="+mn-lt"/>
        </a:defRPr>
      </a:lvl8pPr>
      <a:lvl9pPr marL="3886200" indent="-228600" algn="l" rtl="0" eaLnBrk="1" fontAlgn="base" hangingPunct="1">
        <a:spcBef>
          <a:spcPct val="20000"/>
        </a:spcBef>
        <a:spcAft>
          <a:spcPct val="0"/>
        </a:spcAft>
        <a:buClr>
          <a:srgbClr val="009E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7" name="Rectangle 3"/>
          <p:cNvSpPr>
            <a:spLocks noGrp="1" noChangeArrowheads="1"/>
          </p:cNvSpPr>
          <p:nvPr>
            <p:ph type="title"/>
          </p:nvPr>
        </p:nvSpPr>
        <p:spPr bwMode="auto">
          <a:xfrm>
            <a:off x="685800" y="381000"/>
            <a:ext cx="6870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318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9"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atin typeface="+mj-lt"/>
              </a:defRPr>
            </a:lvl1pPr>
          </a:lstStyle>
          <a:p>
            <a:endParaRPr lang="en-US"/>
          </a:p>
        </p:txBody>
      </p:sp>
      <p:sp>
        <p:nvSpPr>
          <p:cNvPr id="93190"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atin typeface="+mj-lt"/>
              </a:defRPr>
            </a:lvl1pPr>
          </a:lstStyle>
          <a:p>
            <a:endParaRPr lang="en-US"/>
          </a:p>
        </p:txBody>
      </p:sp>
      <p:sp>
        <p:nvSpPr>
          <p:cNvPr id="93191"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atin typeface="+mj-lt"/>
              </a:defRPr>
            </a:lvl1pPr>
          </a:lstStyle>
          <a:p>
            <a:fld id="{7BAA8B3E-F5ED-4A10-B35C-24222D5765AA}" type="slidenum">
              <a:rPr lang="en-US"/>
              <a:pPr/>
              <a:t>‹#›</a:t>
            </a:fld>
            <a:endParaRPr lang="en-US"/>
          </a:p>
        </p:txBody>
      </p:sp>
      <p:sp>
        <p:nvSpPr>
          <p:cNvPr id="93192"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3"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3194" name="Group 10"/>
          <p:cNvGrpSpPr>
            <a:grpSpLocks/>
          </p:cNvGrpSpPr>
          <p:nvPr/>
        </p:nvGrpSpPr>
        <p:grpSpPr bwMode="auto">
          <a:xfrm>
            <a:off x="7938" y="5540375"/>
            <a:ext cx="1784350" cy="1246188"/>
            <a:chOff x="5" y="3490"/>
            <a:chExt cx="1124" cy="785"/>
          </a:xfrm>
        </p:grpSpPr>
        <p:sp>
          <p:nvSpPr>
            <p:cNvPr id="93195"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6"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7"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8"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9"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0"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1"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2"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3"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3204" name="Group 20"/>
            <p:cNvGrpSpPr>
              <a:grpSpLocks/>
            </p:cNvGrpSpPr>
            <p:nvPr userDrawn="1"/>
          </p:nvGrpSpPr>
          <p:grpSpPr bwMode="auto">
            <a:xfrm>
              <a:off x="5" y="3490"/>
              <a:ext cx="1124" cy="780"/>
              <a:chOff x="5" y="3490"/>
              <a:chExt cx="1124" cy="780"/>
            </a:xfrm>
          </p:grpSpPr>
          <p:grpSp>
            <p:nvGrpSpPr>
              <p:cNvPr id="93205" name="Group 21"/>
              <p:cNvGrpSpPr>
                <a:grpSpLocks/>
              </p:cNvGrpSpPr>
              <p:nvPr userDrawn="1"/>
            </p:nvGrpSpPr>
            <p:grpSpPr bwMode="auto">
              <a:xfrm>
                <a:off x="499" y="3562"/>
                <a:ext cx="548" cy="708"/>
                <a:chOff x="499" y="3562"/>
                <a:chExt cx="548" cy="708"/>
              </a:xfrm>
            </p:grpSpPr>
            <p:sp>
              <p:nvSpPr>
                <p:cNvPr id="93206"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7"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8"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3209"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0"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1"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3212" name="Group 28"/>
              <p:cNvGrpSpPr>
                <a:grpSpLocks/>
              </p:cNvGrpSpPr>
              <p:nvPr userDrawn="1"/>
            </p:nvGrpSpPr>
            <p:grpSpPr bwMode="auto">
              <a:xfrm>
                <a:off x="5" y="3490"/>
                <a:ext cx="1124" cy="678"/>
                <a:chOff x="5" y="3490"/>
                <a:chExt cx="1124" cy="678"/>
              </a:xfrm>
            </p:grpSpPr>
            <p:sp>
              <p:nvSpPr>
                <p:cNvPr id="93213"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4"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5"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6"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7"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8"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9"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0"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93221" name="Group 37"/>
          <p:cNvGrpSpPr>
            <a:grpSpLocks/>
          </p:cNvGrpSpPr>
          <p:nvPr/>
        </p:nvGrpSpPr>
        <p:grpSpPr bwMode="auto">
          <a:xfrm>
            <a:off x="8680450" y="2116138"/>
            <a:ext cx="385763" cy="4308475"/>
            <a:chOff x="5468" y="1333"/>
            <a:chExt cx="243" cy="2714"/>
          </a:xfrm>
        </p:grpSpPr>
        <p:sp>
          <p:nvSpPr>
            <p:cNvPr id="93222"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3"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3224" name="Group 40" descr="crayon"/>
          <p:cNvGrpSpPr>
            <a:grpSpLocks/>
          </p:cNvGrpSpPr>
          <p:nvPr/>
        </p:nvGrpSpPr>
        <p:grpSpPr bwMode="auto">
          <a:xfrm>
            <a:off x="7318375" y="90488"/>
            <a:ext cx="2133600" cy="1911350"/>
            <a:chOff x="4610" y="57"/>
            <a:chExt cx="1344" cy="1204"/>
          </a:xfrm>
        </p:grpSpPr>
        <p:grpSp>
          <p:nvGrpSpPr>
            <p:cNvPr id="93225" name="Group 41"/>
            <p:cNvGrpSpPr>
              <a:grpSpLocks/>
            </p:cNvGrpSpPr>
            <p:nvPr userDrawn="1"/>
          </p:nvGrpSpPr>
          <p:grpSpPr bwMode="auto">
            <a:xfrm>
              <a:off x="4610" y="57"/>
              <a:ext cx="1344" cy="1204"/>
              <a:chOff x="4610" y="57"/>
              <a:chExt cx="1344" cy="1204"/>
            </a:xfrm>
          </p:grpSpPr>
          <p:sp>
            <p:nvSpPr>
              <p:cNvPr id="93226"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3227" name="Group 43"/>
              <p:cNvGrpSpPr>
                <a:grpSpLocks/>
              </p:cNvGrpSpPr>
              <p:nvPr userDrawn="1"/>
            </p:nvGrpSpPr>
            <p:grpSpPr bwMode="auto">
              <a:xfrm>
                <a:off x="4610" y="57"/>
                <a:ext cx="1344" cy="985"/>
                <a:chOff x="4610" y="57"/>
                <a:chExt cx="1344" cy="985"/>
              </a:xfrm>
            </p:grpSpPr>
            <p:sp>
              <p:nvSpPr>
                <p:cNvPr id="93228"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9"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0"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1"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2"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3"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4"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5"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9323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6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spd="med">
    <p:random/>
  </p:transition>
  <p:timing>
    <p:tnLst>
      <p:par>
        <p:cTn id="1" dur="indefinite" restart="never" nodeType="tmRoot"/>
      </p:par>
    </p:tnLst>
  </p:timing>
  <p:txStyles>
    <p:titleStyle>
      <a:lvl1pPr algn="ctr" rtl="0" fontAlgn="base">
        <a:spcBef>
          <a:spcPct val="0"/>
        </a:spcBef>
        <a:spcAft>
          <a:spcPct val="0"/>
        </a:spcAft>
        <a:defRPr sz="4400">
          <a:solidFill>
            <a:srgbClr val="333399"/>
          </a:solidFill>
          <a:latin typeface="+mj-lt"/>
          <a:ea typeface="+mj-ea"/>
          <a:cs typeface="+mj-cs"/>
        </a:defRPr>
      </a:lvl1pPr>
      <a:lvl2pPr algn="ctr" rtl="0" fontAlgn="base">
        <a:spcBef>
          <a:spcPct val="0"/>
        </a:spcBef>
        <a:spcAft>
          <a:spcPct val="0"/>
        </a:spcAft>
        <a:defRPr sz="4400">
          <a:solidFill>
            <a:srgbClr val="333399"/>
          </a:solidFill>
          <a:latin typeface="Comic Sans MS" pitchFamily="66" charset="0"/>
        </a:defRPr>
      </a:lvl2pPr>
      <a:lvl3pPr algn="ctr" rtl="0" fontAlgn="base">
        <a:spcBef>
          <a:spcPct val="0"/>
        </a:spcBef>
        <a:spcAft>
          <a:spcPct val="0"/>
        </a:spcAft>
        <a:defRPr sz="4400">
          <a:solidFill>
            <a:srgbClr val="333399"/>
          </a:solidFill>
          <a:latin typeface="Comic Sans MS" pitchFamily="66" charset="0"/>
        </a:defRPr>
      </a:lvl3pPr>
      <a:lvl4pPr algn="ctr" rtl="0" fontAlgn="base">
        <a:spcBef>
          <a:spcPct val="0"/>
        </a:spcBef>
        <a:spcAft>
          <a:spcPct val="0"/>
        </a:spcAft>
        <a:defRPr sz="4400">
          <a:solidFill>
            <a:srgbClr val="333399"/>
          </a:solidFill>
          <a:latin typeface="Comic Sans MS" pitchFamily="66" charset="0"/>
        </a:defRPr>
      </a:lvl4pPr>
      <a:lvl5pPr algn="ctr" rtl="0" fontAlgn="base">
        <a:spcBef>
          <a:spcPct val="0"/>
        </a:spcBef>
        <a:spcAft>
          <a:spcPct val="0"/>
        </a:spcAft>
        <a:defRPr sz="4400">
          <a:solidFill>
            <a:srgbClr val="333399"/>
          </a:solidFill>
          <a:latin typeface="Comic Sans MS" pitchFamily="66" charset="0"/>
        </a:defRPr>
      </a:lvl5pPr>
      <a:lvl6pPr marL="457200" algn="ctr" rtl="0" fontAlgn="base">
        <a:spcBef>
          <a:spcPct val="0"/>
        </a:spcBef>
        <a:spcAft>
          <a:spcPct val="0"/>
        </a:spcAft>
        <a:defRPr sz="4400">
          <a:solidFill>
            <a:srgbClr val="333399"/>
          </a:solidFill>
          <a:latin typeface="Comic Sans MS" pitchFamily="66" charset="0"/>
        </a:defRPr>
      </a:lvl6pPr>
      <a:lvl7pPr marL="914400" algn="ctr" rtl="0" fontAlgn="base">
        <a:spcBef>
          <a:spcPct val="0"/>
        </a:spcBef>
        <a:spcAft>
          <a:spcPct val="0"/>
        </a:spcAft>
        <a:defRPr sz="4400">
          <a:solidFill>
            <a:srgbClr val="333399"/>
          </a:solidFill>
          <a:latin typeface="Comic Sans MS" pitchFamily="66" charset="0"/>
        </a:defRPr>
      </a:lvl7pPr>
      <a:lvl8pPr marL="1371600" algn="ctr" rtl="0" fontAlgn="base">
        <a:spcBef>
          <a:spcPct val="0"/>
        </a:spcBef>
        <a:spcAft>
          <a:spcPct val="0"/>
        </a:spcAft>
        <a:defRPr sz="4400">
          <a:solidFill>
            <a:srgbClr val="333399"/>
          </a:solidFill>
          <a:latin typeface="Comic Sans MS" pitchFamily="66" charset="0"/>
        </a:defRPr>
      </a:lvl8pPr>
      <a:lvl9pPr marL="1828800" algn="ctr" rtl="0" fontAlgn="base">
        <a:spcBef>
          <a:spcPct val="0"/>
        </a:spcBef>
        <a:spcAft>
          <a:spcPct val="0"/>
        </a:spcAft>
        <a:defRPr sz="4400">
          <a:solidFill>
            <a:srgbClr val="333399"/>
          </a:solidFill>
          <a:latin typeface="Comic Sans MS" pitchFamily="66" charset="0"/>
        </a:defRPr>
      </a:lvl9pPr>
    </p:titleStyle>
    <p:bodyStyle>
      <a:lvl1pPr marL="342900" indent="-342900" algn="l" rtl="0" fontAlgn="base">
        <a:spcBef>
          <a:spcPct val="20000"/>
        </a:spcBef>
        <a:spcAft>
          <a:spcPct val="0"/>
        </a:spcAft>
        <a:buClr>
          <a:schemeClr val="folHlink"/>
        </a:buClr>
        <a:buFont typeface="Symbol"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bg2"/>
        </a:buClr>
        <a:buFont typeface="Symbol" pitchFamily="18" charset="2"/>
        <a:buChar char="·"/>
        <a:defRPr sz="2800">
          <a:solidFill>
            <a:schemeClr val="tx1"/>
          </a:solidFill>
          <a:latin typeface="+mn-lt"/>
        </a:defRPr>
      </a:lvl2pPr>
      <a:lvl3pPr marL="1143000" indent="-228600" algn="l" rtl="0" fontAlgn="base">
        <a:spcBef>
          <a:spcPct val="20000"/>
        </a:spcBef>
        <a:spcAft>
          <a:spcPct val="0"/>
        </a:spcAft>
        <a:buClr>
          <a:schemeClr val="hlink"/>
        </a:buClr>
        <a:buFont typeface="Symbol" pitchFamily="18" charset="2"/>
        <a:buChar char="·"/>
        <a:defRPr sz="2400">
          <a:solidFill>
            <a:schemeClr val="tx1"/>
          </a:solidFill>
          <a:latin typeface="+mn-lt"/>
        </a:defRPr>
      </a:lvl3pPr>
      <a:lvl4pPr marL="16002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4pPr>
      <a:lvl5pPr marL="20574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000" y="457200"/>
            <a:ext cx="8229600" cy="6397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3124200" y="6541800"/>
            <a:ext cx="2895600" cy="365125"/>
          </a:xfrm>
          <a:prstGeom prst="rect">
            <a:avLst/>
          </a:prstGeom>
        </p:spPr>
        <p:txBody>
          <a:bodyPr/>
          <a:lstStyle>
            <a:lvl1pPr algn="ctr">
              <a:defRPr sz="1200">
                <a:solidFill>
                  <a:schemeClr val="accent1">
                    <a:lumMod val="75000"/>
                  </a:schemeClr>
                </a:solidFill>
              </a:defRPr>
            </a:lvl1pPr>
          </a:lstStyle>
          <a:p>
            <a:pPr eaLnBrk="1" fontAlgn="auto" hangingPunct="1">
              <a:spcBef>
                <a:spcPts val="0"/>
              </a:spcBef>
              <a:spcAft>
                <a:spcPts val="0"/>
              </a:spcAft>
            </a:pPr>
            <a:endParaRPr lang="en-US" dirty="0">
              <a:solidFill>
                <a:srgbClr val="0F6FC6">
                  <a:lumMod val="75000"/>
                </a:srgbClr>
              </a:solidFill>
              <a:latin typeface="Segoe UI"/>
            </a:endParaRPr>
          </a:p>
        </p:txBody>
      </p:sp>
      <p:sp>
        <p:nvSpPr>
          <p:cNvPr id="11" name="Slide Number Placeholder 5"/>
          <p:cNvSpPr>
            <a:spLocks noGrp="1"/>
          </p:cNvSpPr>
          <p:nvPr>
            <p:ph type="sldNum" sz="quarter" idx="4"/>
          </p:nvPr>
        </p:nvSpPr>
        <p:spPr>
          <a:xfrm>
            <a:off x="457200" y="6541800"/>
            <a:ext cx="2133600" cy="365125"/>
          </a:xfrm>
          <a:prstGeom prst="rect">
            <a:avLst/>
          </a:prstGeom>
        </p:spPr>
        <p:txBody>
          <a:bodyPr/>
          <a:lstStyle>
            <a:lvl1pPr algn="l">
              <a:defRPr sz="1600" b="1">
                <a:solidFill>
                  <a:schemeClr val="accent1">
                    <a:lumMod val="75000"/>
                  </a:schemeClr>
                </a:solidFill>
              </a:defRPr>
            </a:lvl1pPr>
          </a:lstStyle>
          <a:p>
            <a:pPr eaLnBrk="1" fontAlgn="auto" hangingPunct="1">
              <a:spcBef>
                <a:spcPts val="0"/>
              </a:spcBef>
              <a:spcAft>
                <a:spcPts val="0"/>
              </a:spcAft>
            </a:pPr>
            <a:fld id="{81582BD6-FC20-4557-852B-8433F8572D30}" type="slidenum">
              <a:rPr lang="en-US" smtClean="0">
                <a:solidFill>
                  <a:srgbClr val="0F6FC6">
                    <a:lumMod val="75000"/>
                  </a:srgbClr>
                </a:solidFill>
                <a:latin typeface="Segoe UI"/>
              </a:rPr>
              <a:pPr eaLnBrk="1" fontAlgn="auto" hangingPunct="1">
                <a:spcBef>
                  <a:spcPts val="0"/>
                </a:spcBef>
                <a:spcAft>
                  <a:spcPts val="0"/>
                </a:spcAft>
              </a:pPr>
              <a:t>‹#›</a:t>
            </a:fld>
            <a:endParaRPr lang="en-US" dirty="0">
              <a:solidFill>
                <a:srgbClr val="0F6FC6">
                  <a:lumMod val="75000"/>
                </a:srgbClr>
              </a:solidFill>
              <a:latin typeface="Segoe UI"/>
            </a:endParaRPr>
          </a:p>
        </p:txBody>
      </p:sp>
    </p:spTree>
    <p:extLst>
      <p:ext uri="{BB962C8B-B14F-4D97-AF65-F5344CB8AC3E}">
        <p14:creationId xmlns:p14="http://schemas.microsoft.com/office/powerpoint/2010/main" val="21520247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sldNum="0" hdr="0" ftr="0" dt="0"/>
  <p:txStyles>
    <p:titleStyle>
      <a:lvl1pPr algn="l" defTabSz="914400" rtl="0" eaLnBrk="1" latinLnBrk="0" hangingPunct="1">
        <a:spcBef>
          <a:spcPct val="0"/>
        </a:spcBef>
        <a:buNone/>
        <a:defRPr sz="3600" b="1" kern="1200" baseline="0">
          <a:solidFill>
            <a:schemeClr val="bg2">
              <a:lumMod val="25000"/>
            </a:schemeClr>
          </a:solidFill>
          <a:latin typeface="+mj-lt"/>
          <a:ea typeface="+mj-ea"/>
          <a:cs typeface="+mj-cs"/>
        </a:defRPr>
      </a:lvl1pPr>
    </p:titleStyle>
    <p:bodyStyle>
      <a:lvl1pPr marL="0" indent="0" algn="l" defTabSz="914400" rtl="0" eaLnBrk="1" latinLnBrk="0" hangingPunct="1">
        <a:lnSpc>
          <a:spcPct val="100000"/>
        </a:lnSpc>
        <a:spcBef>
          <a:spcPct val="20000"/>
        </a:spcBef>
        <a:buClr>
          <a:schemeClr val="tx2">
            <a:lumMod val="75000"/>
          </a:schemeClr>
        </a:buClr>
        <a:buSzPct val="70000"/>
        <a:buFont typeface="Arial" pitchFamily="34" charset="0"/>
        <a:buNone/>
        <a:defRPr sz="32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ct val="20000"/>
        </a:spcBef>
        <a:buClr>
          <a:schemeClr val="tx2">
            <a:lumMod val="75000"/>
          </a:schemeClr>
        </a:buClr>
        <a:buSzPct val="70000"/>
        <a:buFont typeface="Arial" pitchFamily="34" charset="0"/>
        <a:buChar char="•"/>
        <a:defRPr sz="2800" kern="120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ct val="20000"/>
        </a:spcBef>
        <a:buClr>
          <a:schemeClr val="tx2">
            <a:lumMod val="75000"/>
          </a:schemeClr>
        </a:buClr>
        <a:buSzPct val="70000"/>
        <a:buFont typeface="Arial" pitchFamily="34" charset="0"/>
        <a:buChar char="•"/>
        <a:defRPr sz="2400" kern="120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jpeg"/><Relationship Id="rId7" Type="http://schemas.openxmlformats.org/officeDocument/2006/relationships/image" Target="../media/image21.wmf"/><Relationship Id="rId2" Type="http://schemas.openxmlformats.org/officeDocument/2006/relationships/image" Target="../media/image16.jpeg"/><Relationship Id="rId1" Type="http://schemas.openxmlformats.org/officeDocument/2006/relationships/slideLayout" Target="../slideLayouts/slideLayout31.xml"/><Relationship Id="rId6" Type="http://schemas.openxmlformats.org/officeDocument/2006/relationships/image" Target="../media/image20.wmf"/><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presentermedia.com/mspp.html"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046"/>
            <a:ext cx="7772400" cy="1886673"/>
          </a:xfrm>
        </p:spPr>
        <p:txBody>
          <a:bodyPr/>
          <a:lstStyle/>
          <a:p>
            <a:r>
              <a:rPr lang="en-US" dirty="0"/>
              <a:t/>
            </a:r>
            <a:br>
              <a:rPr lang="en-US" dirty="0"/>
            </a:br>
            <a:r>
              <a:rPr lang="en-US" dirty="0" smtClean="0"/>
              <a:t/>
            </a:r>
            <a:br>
              <a:rPr lang="en-US" dirty="0" smtClean="0"/>
            </a:br>
            <a:r>
              <a:rPr lang="en-US" dirty="0" smtClean="0">
                <a:latin typeface="Palatino Linotype" panose="02040502050505030304" pitchFamily="18" charset="0"/>
                <a:cs typeface="Kartika" panose="02020503030404060203" pitchFamily="18" charset="0"/>
              </a:rPr>
              <a:t>¡</a:t>
            </a:r>
            <a:r>
              <a:rPr lang="en-US" dirty="0">
                <a:latin typeface="Palatino Linotype" panose="02040502050505030304" pitchFamily="18" charset="0"/>
                <a:cs typeface="Kartika" panose="02020503030404060203" pitchFamily="18" charset="0"/>
              </a:rPr>
              <a:t>BIENVENIDOS/AS</a:t>
            </a:r>
            <a:r>
              <a:rPr lang="en-US" dirty="0" smtClean="0">
                <a:latin typeface="Palatino Linotype" panose="02040502050505030304" pitchFamily="18" charset="0"/>
                <a:cs typeface="Kartika" panose="02020503030404060203" pitchFamily="18" charset="0"/>
              </a:rPr>
              <a:t>!</a:t>
            </a:r>
            <a:br>
              <a:rPr lang="en-US" dirty="0" smtClean="0">
                <a:latin typeface="Palatino Linotype" panose="02040502050505030304" pitchFamily="18" charset="0"/>
                <a:cs typeface="Kartika" panose="02020503030404060203" pitchFamily="18" charset="0"/>
              </a:rPr>
            </a:br>
            <a:r>
              <a:rPr lang="en-US" b="1" dirty="0">
                <a:latin typeface="Brush Script MT" panose="03060802040406070304" pitchFamily="66" charset="0"/>
              </a:rPr>
              <a:t>WELCOME!</a:t>
            </a:r>
            <a:br>
              <a:rPr lang="en-US" b="1" dirty="0">
                <a:latin typeface="Brush Script MT" panose="03060802040406070304" pitchFamily="66" charset="0"/>
              </a:rPr>
            </a:br>
            <a:r>
              <a:rPr lang="en-US" sz="1000" b="1" dirty="0">
                <a:latin typeface="Brush Script MT" panose="03060802040406070304" pitchFamily="66" charset="0"/>
              </a:rPr>
              <a:t>http://favim.com/image/1657531/</a:t>
            </a:r>
            <a:r>
              <a:rPr lang="en-US" sz="1000" b="1" dirty="0" smtClean="0">
                <a:latin typeface="Brush Script MT" panose="03060802040406070304" pitchFamily="66" charset="0"/>
              </a:rPr>
              <a:t/>
            </a:r>
            <a:br>
              <a:rPr lang="en-US" sz="1000" b="1" dirty="0" smtClean="0">
                <a:latin typeface="Brush Script MT" panose="03060802040406070304" pitchFamily="66" charset="0"/>
              </a:rPr>
            </a:br>
            <a:r>
              <a:rPr lang="en-US" sz="1000" b="1" dirty="0">
                <a:latin typeface="Brush Script MT" panose="03060802040406070304" pitchFamily="66" charset="0"/>
              </a:rPr>
              <a:t/>
            </a:r>
            <a:br>
              <a:rPr lang="en-US" sz="1000" b="1" dirty="0">
                <a:latin typeface="Brush Script MT" panose="03060802040406070304" pitchFamily="66" charset="0"/>
              </a:rPr>
            </a:br>
            <a:r>
              <a:rPr lang="en-US" b="1" dirty="0">
                <a:latin typeface="Brush Script MT" panose="03060802040406070304" pitchFamily="66" charset="0"/>
              </a:rPr>
              <a:t/>
            </a:r>
            <a:br>
              <a:rPr lang="en-US" b="1" dirty="0">
                <a:latin typeface="Brush Script MT" panose="03060802040406070304" pitchFamily="66" charset="0"/>
              </a:rPr>
            </a:br>
            <a:r>
              <a:rPr lang="en-US" sz="900" b="1" dirty="0">
                <a:latin typeface="Brush Script MT" panose="03060802040406070304" pitchFamily="66" charset="0"/>
              </a:rPr>
              <a:t>http://favim.com/image/1657531/</a:t>
            </a:r>
            <a:br>
              <a:rPr lang="en-US" sz="900" b="1" dirty="0">
                <a:latin typeface="Brush Script MT" panose="03060802040406070304" pitchFamily="66" charset="0"/>
              </a:rPr>
            </a:br>
            <a:r>
              <a:rPr lang="en-US" sz="900" dirty="0">
                <a:latin typeface="Palatino Linotype" panose="02040502050505030304" pitchFamily="18" charset="0"/>
                <a:cs typeface="Kartika" panose="02020503030404060203" pitchFamily="18" charset="0"/>
              </a:rPr>
              <a:t/>
            </a:r>
            <a:br>
              <a:rPr lang="en-US" sz="900" dirty="0">
                <a:latin typeface="Palatino Linotype" panose="02040502050505030304" pitchFamily="18" charset="0"/>
                <a:cs typeface="Kartika" panose="02020503030404060203" pitchFamily="18" charset="0"/>
              </a:rPr>
            </a:br>
            <a:endParaRPr lang="en-US" sz="900" dirty="0"/>
          </a:p>
        </p:txBody>
      </p:sp>
      <p:pic>
        <p:nvPicPr>
          <p:cNvPr id="5122" name="Picture 2" descr="beach, ocean, palms, paradise, sand, sea, summer, suns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056"/>
            <a:ext cx="7914190" cy="442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30262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172"/>
            <a:ext cx="8229600" cy="620485"/>
          </a:xfrm>
        </p:spPr>
        <p:txBody>
          <a:bodyPr/>
          <a:lstStyle/>
          <a:p>
            <a:r>
              <a:rPr lang="en-US" sz="3200" dirty="0" smtClean="0"/>
              <a:t/>
            </a:r>
            <a:br>
              <a:rPr lang="en-US" sz="3200" dirty="0" smtClean="0"/>
            </a:br>
            <a:r>
              <a:rPr lang="en-US" sz="3200" dirty="0" smtClean="0"/>
              <a:t>DIVINO NIÑO JESÚS</a:t>
            </a:r>
            <a:br>
              <a:rPr lang="en-US" sz="3200" dirty="0" smtClean="0"/>
            </a:br>
            <a:endParaRPr lang="en-US" sz="3200" dirty="0"/>
          </a:p>
        </p:txBody>
      </p:sp>
      <p:sp>
        <p:nvSpPr>
          <p:cNvPr id="3" name="Content Placeholder 2"/>
          <p:cNvSpPr>
            <a:spLocks noGrp="1"/>
          </p:cNvSpPr>
          <p:nvPr>
            <p:ph sz="half" idx="1"/>
          </p:nvPr>
        </p:nvSpPr>
        <p:spPr>
          <a:xfrm>
            <a:off x="533399" y="947057"/>
            <a:ext cx="5159829" cy="5102907"/>
          </a:xfrm>
        </p:spPr>
        <p:txBody>
          <a:bodyPr/>
          <a:lstStyle/>
          <a:p>
            <a:pPr marL="0" indent="0">
              <a:buNone/>
            </a:pPr>
            <a:r>
              <a:rPr lang="es-CO" sz="2400" dirty="0"/>
              <a:t>Bendíceme Niño Jesús y ruega por mí sin cesar. Aleja de mí, hoy y siempre, el pecado. Si tropiezo, tiende tu mano hacia mí. Si caigo cien veces, cien veces levántame. Si yo te olvido, tú no te olvides de mí. Si me dejas, Niño, ¿Qué será de mí? En los peligros del mundo asísteme. Quiero vivir y morir bajo tu manto. Quiero que mi vida te haga sonreír. </a:t>
            </a:r>
            <a:r>
              <a:rPr lang="es-CO" sz="2400" i="1" dirty="0"/>
              <a:t>¡Mírame con amor, no me dejes, Jesús mío!</a:t>
            </a:r>
            <a:r>
              <a:rPr lang="es-CO" sz="2400" dirty="0"/>
              <a:t>  Y al fin, recíbeme y llévame junto a ti. Tu bendición me acompañe hoy y siempre. Amén.</a:t>
            </a:r>
            <a:endParaRPr lang="en-US" sz="2400" dirty="0"/>
          </a:p>
          <a:p>
            <a:pPr marL="0" indent="0">
              <a:buNone/>
            </a:pPr>
            <a:endParaRPr lang="en-US" dirty="0"/>
          </a:p>
        </p:txBody>
      </p:sp>
      <p:pic>
        <p:nvPicPr>
          <p:cNvPr id="1026" name="Picture 2" descr="ninojesus.jpg (25013 byt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69427" y="1159328"/>
            <a:ext cx="3124200" cy="489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90661"/>
      </p:ext>
    </p:extLst>
  </p:cSld>
  <p:clrMapOvr>
    <a:masterClrMapping/>
  </p:clrMapOvr>
  <p:transition spd="med">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981200" y="1676400"/>
            <a:ext cx="6629400" cy="2956560"/>
          </a:xfrm>
        </p:spPr>
        <p:txBody>
          <a:bodyPr/>
          <a:lstStyle/>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CLASSROM COMMANDS</a:t>
            </a:r>
            <a:endParaRPr lang="en-US" dirty="0"/>
          </a:p>
        </p:txBody>
      </p:sp>
      <p:sp>
        <p:nvSpPr>
          <p:cNvPr id="4" name="Text Placeholder 3"/>
          <p:cNvSpPr>
            <a:spLocks noGrp="1"/>
          </p:cNvSpPr>
          <p:nvPr>
            <p:ph type="body" sz="quarter" idx="13"/>
          </p:nvPr>
        </p:nvSpPr>
        <p:spPr>
          <a:xfrm>
            <a:off x="631200" y="914400"/>
            <a:ext cx="8153400" cy="3322320"/>
          </a:xfrm>
        </p:spPr>
        <p:txBody>
          <a:bodyPr>
            <a:normAutofit fontScale="92500" lnSpcReduction="10000"/>
          </a:bodyPr>
          <a:lstStyle/>
          <a:p>
            <a:r>
              <a:rPr lang="en-US" sz="2800" dirty="0" err="1" smtClean="0"/>
              <a:t>Ordenes</a:t>
            </a:r>
            <a:r>
              <a:rPr lang="en-US" sz="2800" dirty="0" smtClean="0"/>
              <a:t> en el salon de </a:t>
            </a:r>
            <a:r>
              <a:rPr lang="en-US" sz="2800" dirty="0" err="1" smtClean="0"/>
              <a:t>clases</a:t>
            </a:r>
            <a:endParaRPr lang="en-US" sz="2800" dirty="0" smtClean="0"/>
          </a:p>
          <a:p>
            <a:endParaRPr lang="en-US" dirty="0"/>
          </a:p>
          <a:p>
            <a:r>
              <a:rPr lang="en-US" dirty="0" smtClean="0"/>
              <a:t>Singular and plural expressions.</a:t>
            </a:r>
          </a:p>
          <a:p>
            <a:r>
              <a:rPr lang="en-US" dirty="0" err="1" smtClean="0"/>
              <a:t>Abre</a:t>
            </a:r>
            <a:r>
              <a:rPr lang="en-US" dirty="0" smtClean="0"/>
              <a:t>, </a:t>
            </a:r>
            <a:r>
              <a:rPr lang="en-US" dirty="0" err="1" smtClean="0"/>
              <a:t>abran</a:t>
            </a:r>
            <a:r>
              <a:rPr lang="en-US" dirty="0" smtClean="0"/>
              <a:t>, </a:t>
            </a:r>
            <a:r>
              <a:rPr lang="en-US" dirty="0" err="1" smtClean="0"/>
              <a:t>borra</a:t>
            </a:r>
            <a:r>
              <a:rPr lang="en-US" dirty="0" smtClean="0"/>
              <a:t>, </a:t>
            </a:r>
            <a:r>
              <a:rPr lang="en-US" dirty="0" err="1" smtClean="0"/>
              <a:t>borren</a:t>
            </a:r>
            <a:r>
              <a:rPr lang="en-US" dirty="0" smtClean="0"/>
              <a:t>, </a:t>
            </a:r>
            <a:r>
              <a:rPr lang="en-US" dirty="0" err="1" smtClean="0"/>
              <a:t>cierra</a:t>
            </a:r>
            <a:r>
              <a:rPr lang="en-US" dirty="0" smtClean="0"/>
              <a:t>, </a:t>
            </a:r>
            <a:r>
              <a:rPr lang="en-US" dirty="0" err="1" smtClean="0"/>
              <a:t>cierren</a:t>
            </a:r>
            <a:endParaRPr lang="en-US" dirty="0" smtClean="0"/>
          </a:p>
          <a:p>
            <a:r>
              <a:rPr lang="en-US" dirty="0" err="1" smtClean="0"/>
              <a:t>Contesta</a:t>
            </a:r>
            <a:r>
              <a:rPr lang="en-US" dirty="0" smtClean="0"/>
              <a:t>, </a:t>
            </a:r>
            <a:r>
              <a:rPr lang="en-US" dirty="0" err="1" smtClean="0"/>
              <a:t>contesten</a:t>
            </a:r>
            <a:r>
              <a:rPr lang="en-US" dirty="0" smtClean="0"/>
              <a:t>, </a:t>
            </a:r>
            <a:r>
              <a:rPr lang="en-US" dirty="0" err="1" smtClean="0"/>
              <a:t>continúa</a:t>
            </a:r>
            <a:r>
              <a:rPr lang="en-US" dirty="0" smtClean="0"/>
              <a:t>, </a:t>
            </a:r>
            <a:r>
              <a:rPr lang="en-US" dirty="0" err="1" smtClean="0"/>
              <a:t>continuen</a:t>
            </a:r>
            <a:r>
              <a:rPr lang="en-US" dirty="0" smtClean="0"/>
              <a:t>, </a:t>
            </a:r>
            <a:r>
              <a:rPr lang="en-US" dirty="0" err="1" smtClean="0"/>
              <a:t>dibuja</a:t>
            </a:r>
            <a:r>
              <a:rPr lang="en-US" dirty="0" smtClean="0"/>
              <a:t>, </a:t>
            </a:r>
            <a:r>
              <a:rPr lang="en-US" dirty="0" err="1" smtClean="0"/>
              <a:t>dibujen</a:t>
            </a:r>
            <a:r>
              <a:rPr lang="en-US" dirty="0" smtClean="0"/>
              <a:t>,</a:t>
            </a:r>
          </a:p>
          <a:p>
            <a:r>
              <a:rPr lang="en-US" dirty="0" smtClean="0"/>
              <a:t>Dime, </a:t>
            </a:r>
            <a:r>
              <a:rPr lang="en-US" dirty="0" err="1" smtClean="0"/>
              <a:t>díganme</a:t>
            </a:r>
            <a:r>
              <a:rPr lang="en-US" dirty="0" smtClean="0"/>
              <a:t>, escribe, </a:t>
            </a:r>
            <a:r>
              <a:rPr lang="en-US" dirty="0" err="1" smtClean="0"/>
              <a:t>escriban</a:t>
            </a:r>
            <a:r>
              <a:rPr lang="en-US" dirty="0" smtClean="0"/>
              <a:t>, </a:t>
            </a:r>
            <a:r>
              <a:rPr lang="en-US" dirty="0" err="1" smtClean="0"/>
              <a:t>escucha</a:t>
            </a:r>
            <a:r>
              <a:rPr lang="en-US" dirty="0" smtClean="0"/>
              <a:t>, </a:t>
            </a:r>
            <a:r>
              <a:rPr lang="en-US" dirty="0" err="1" smtClean="0"/>
              <a:t>escuchen</a:t>
            </a:r>
            <a:r>
              <a:rPr lang="en-US" dirty="0" smtClean="0"/>
              <a:t>, </a:t>
            </a:r>
            <a:r>
              <a:rPr lang="en-US" dirty="0" err="1" smtClean="0"/>
              <a:t>estudia</a:t>
            </a:r>
            <a:r>
              <a:rPr lang="en-US" dirty="0" smtClean="0"/>
              <a:t>, </a:t>
            </a:r>
            <a:r>
              <a:rPr lang="en-US" dirty="0" err="1" smtClean="0"/>
              <a:t>estudien</a:t>
            </a:r>
            <a:r>
              <a:rPr lang="en-US" dirty="0" smtClean="0"/>
              <a:t>, </a:t>
            </a:r>
            <a:r>
              <a:rPr lang="en-US" dirty="0" err="1" smtClean="0"/>
              <a:t>habla</a:t>
            </a:r>
            <a:r>
              <a:rPr lang="en-US" dirty="0" smtClean="0"/>
              <a:t>, </a:t>
            </a:r>
            <a:r>
              <a:rPr lang="en-US" dirty="0" err="1" smtClean="0"/>
              <a:t>hablen</a:t>
            </a:r>
            <a:r>
              <a:rPr lang="en-US" dirty="0" smtClean="0"/>
              <a:t>, lee, lean, </a:t>
            </a:r>
            <a:r>
              <a:rPr lang="en-US" dirty="0" err="1" smtClean="0"/>
              <a:t>levántate</a:t>
            </a:r>
            <a:r>
              <a:rPr lang="en-US" dirty="0" smtClean="0"/>
              <a:t>, </a:t>
            </a:r>
            <a:r>
              <a:rPr lang="en-US" dirty="0" err="1" smtClean="0"/>
              <a:t>levántense</a:t>
            </a:r>
            <a:r>
              <a:rPr lang="en-US" dirty="0" smtClean="0"/>
              <a:t>, </a:t>
            </a:r>
            <a:r>
              <a:rPr lang="en-US" dirty="0" err="1" smtClean="0"/>
              <a:t>mira</a:t>
            </a:r>
            <a:r>
              <a:rPr lang="en-US" dirty="0" smtClean="0"/>
              <a:t>, </a:t>
            </a:r>
            <a:r>
              <a:rPr lang="en-US" dirty="0" err="1" smtClean="0"/>
              <a:t>miren</a:t>
            </a:r>
            <a:r>
              <a:rPr lang="en-US" dirty="0" smtClean="0"/>
              <a:t>, </a:t>
            </a:r>
            <a:r>
              <a:rPr lang="en-US" dirty="0" err="1" smtClean="0"/>
              <a:t>repite</a:t>
            </a:r>
            <a:r>
              <a:rPr lang="en-US" dirty="0" smtClean="0"/>
              <a:t>, </a:t>
            </a:r>
            <a:r>
              <a:rPr lang="en-US" dirty="0" err="1" smtClean="0"/>
              <a:t>repitan</a:t>
            </a:r>
            <a:r>
              <a:rPr lang="en-US" dirty="0" smtClean="0"/>
              <a:t>, </a:t>
            </a:r>
            <a:r>
              <a:rPr lang="en-US" dirty="0" err="1" smtClean="0"/>
              <a:t>señala</a:t>
            </a:r>
            <a:r>
              <a:rPr lang="en-US" dirty="0" smtClean="0"/>
              <a:t>, </a:t>
            </a:r>
            <a:r>
              <a:rPr lang="en-US" dirty="0" err="1" smtClean="0"/>
              <a:t>señalen</a:t>
            </a:r>
            <a:r>
              <a:rPr lang="en-US" dirty="0" smtClean="0"/>
              <a:t>, </a:t>
            </a:r>
            <a:r>
              <a:rPr lang="en-US" dirty="0" err="1" smtClean="0"/>
              <a:t>siéntate</a:t>
            </a:r>
            <a:r>
              <a:rPr lang="en-US" dirty="0" smtClean="0"/>
              <a:t>, </a:t>
            </a:r>
            <a:r>
              <a:rPr lang="en-US" dirty="0" err="1" smtClean="0"/>
              <a:t>siéntense</a:t>
            </a:r>
            <a:r>
              <a:rPr lang="en-US" dirty="0" smtClean="0"/>
              <a:t>,</a:t>
            </a:r>
          </a:p>
          <a:p>
            <a:r>
              <a:rPr lang="en-US" dirty="0" err="1" smtClean="0"/>
              <a:t>Toca</a:t>
            </a:r>
            <a:r>
              <a:rPr lang="en-US" dirty="0" smtClean="0"/>
              <a:t>, </a:t>
            </a:r>
            <a:r>
              <a:rPr lang="en-US" dirty="0" err="1" smtClean="0"/>
              <a:t>toquen</a:t>
            </a:r>
            <a:r>
              <a:rPr lang="en-US" dirty="0" smtClean="0"/>
              <a:t>, </a:t>
            </a:r>
            <a:r>
              <a:rPr lang="en-US" dirty="0" err="1" smtClean="0"/>
              <a:t>ve</a:t>
            </a:r>
            <a:r>
              <a:rPr lang="en-US" dirty="0" smtClean="0"/>
              <a:t>, </a:t>
            </a:r>
            <a:r>
              <a:rPr lang="en-US" dirty="0" err="1" smtClean="0"/>
              <a:t>vayan</a:t>
            </a:r>
            <a:r>
              <a:rPr lang="en-US" dirty="0" smtClean="0"/>
              <a:t>…</a:t>
            </a:r>
          </a:p>
          <a:p>
            <a:endParaRPr lang="en-US" dirty="0"/>
          </a:p>
          <a:p>
            <a:endParaRPr lang="en-US" dirty="0"/>
          </a:p>
        </p:txBody>
      </p:sp>
    </p:spTree>
    <p:extLst>
      <p:ext uri="{BB962C8B-B14F-4D97-AF65-F5344CB8AC3E}">
        <p14:creationId xmlns:p14="http://schemas.microsoft.com/office/powerpoint/2010/main" val="748206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31200" y="518160"/>
            <a:ext cx="8153400" cy="4632960"/>
          </a:xfrm>
        </p:spPr>
        <p:txBody>
          <a:bodyPr>
            <a:normAutofit fontScale="25000" lnSpcReduction="20000"/>
          </a:bodyPr>
          <a:lstStyle/>
          <a:p>
            <a:r>
              <a:rPr lang="en-US" sz="4000" dirty="0" smtClean="0">
                <a:solidFill>
                  <a:schemeClr val="accent1"/>
                </a:solidFill>
              </a:rPr>
              <a:t>            </a:t>
            </a:r>
            <a:r>
              <a:rPr lang="en-US" sz="12000" dirty="0" smtClean="0">
                <a:solidFill>
                  <a:schemeClr val="accent1"/>
                </a:solidFill>
              </a:rPr>
              <a:t>PIENSA… THINK….</a:t>
            </a:r>
          </a:p>
          <a:p>
            <a:r>
              <a:rPr lang="en-US" sz="12000" dirty="0" smtClean="0">
                <a:solidFill>
                  <a:schemeClr val="accent1"/>
                </a:solidFill>
              </a:rPr>
              <a:t>PREGUNTAS….QUESTIONS</a:t>
            </a:r>
          </a:p>
          <a:p>
            <a:endParaRPr lang="en-US" sz="4000" dirty="0">
              <a:solidFill>
                <a:schemeClr val="accent1"/>
              </a:solidFill>
            </a:endParaRPr>
          </a:p>
          <a:p>
            <a:endParaRPr lang="en-US" sz="4000" dirty="0" smtClean="0">
              <a:solidFill>
                <a:schemeClr val="accent1"/>
              </a:solidFill>
            </a:endParaRPr>
          </a:p>
          <a:p>
            <a:r>
              <a:rPr lang="en-US" sz="12800" dirty="0" smtClean="0">
                <a:solidFill>
                  <a:schemeClr val="accent1"/>
                </a:solidFill>
              </a:rPr>
              <a:t>Who?		¿</a:t>
            </a:r>
            <a:r>
              <a:rPr lang="en-US" sz="12800" dirty="0" err="1" smtClean="0">
                <a:solidFill>
                  <a:schemeClr val="accent1"/>
                </a:solidFill>
              </a:rPr>
              <a:t>Quién</a:t>
            </a:r>
            <a:r>
              <a:rPr lang="en-US" sz="12800" dirty="0" smtClean="0">
                <a:solidFill>
                  <a:schemeClr val="accent1"/>
                </a:solidFill>
              </a:rPr>
              <a:t>?</a:t>
            </a:r>
          </a:p>
          <a:p>
            <a:r>
              <a:rPr lang="en-US" sz="12800" dirty="0" smtClean="0">
                <a:solidFill>
                  <a:schemeClr val="accent1"/>
                </a:solidFill>
              </a:rPr>
              <a:t>What?		¿</a:t>
            </a:r>
            <a:r>
              <a:rPr lang="en-US" sz="12800" dirty="0" err="1" smtClean="0">
                <a:solidFill>
                  <a:schemeClr val="accent1"/>
                </a:solidFill>
              </a:rPr>
              <a:t>Qué</a:t>
            </a:r>
            <a:r>
              <a:rPr lang="en-US" sz="12800" dirty="0" smtClean="0">
                <a:solidFill>
                  <a:schemeClr val="accent1"/>
                </a:solidFill>
              </a:rPr>
              <a:t>?</a:t>
            </a:r>
          </a:p>
          <a:p>
            <a:r>
              <a:rPr lang="en-US" sz="12800" dirty="0" smtClean="0">
                <a:solidFill>
                  <a:schemeClr val="accent1"/>
                </a:solidFill>
              </a:rPr>
              <a:t>Where?		¿</a:t>
            </a:r>
            <a:r>
              <a:rPr lang="en-US" sz="12800" dirty="0" err="1" smtClean="0">
                <a:solidFill>
                  <a:schemeClr val="accent1"/>
                </a:solidFill>
              </a:rPr>
              <a:t>Dónde</a:t>
            </a:r>
            <a:r>
              <a:rPr lang="en-US" sz="12800" dirty="0" smtClean="0">
                <a:solidFill>
                  <a:schemeClr val="accent1"/>
                </a:solidFill>
              </a:rPr>
              <a:t>?	</a:t>
            </a:r>
          </a:p>
          <a:p>
            <a:r>
              <a:rPr lang="en-US" sz="12800" dirty="0" smtClean="0">
                <a:solidFill>
                  <a:schemeClr val="accent1"/>
                </a:solidFill>
              </a:rPr>
              <a:t>When?		¿</a:t>
            </a:r>
            <a:r>
              <a:rPr lang="en-US" sz="12800" dirty="0" err="1" smtClean="0">
                <a:solidFill>
                  <a:schemeClr val="accent1"/>
                </a:solidFill>
              </a:rPr>
              <a:t>Cuándo</a:t>
            </a:r>
            <a:r>
              <a:rPr lang="en-US" sz="12800" dirty="0" smtClean="0">
                <a:solidFill>
                  <a:schemeClr val="accent1"/>
                </a:solidFill>
              </a:rPr>
              <a:t>?</a:t>
            </a:r>
          </a:p>
          <a:p>
            <a:r>
              <a:rPr lang="en-US" sz="12800" dirty="0" smtClean="0">
                <a:solidFill>
                  <a:schemeClr val="accent1"/>
                </a:solidFill>
              </a:rPr>
              <a:t>Why?		¿</a:t>
            </a:r>
            <a:r>
              <a:rPr lang="en-US" sz="12800" dirty="0" err="1" smtClean="0">
                <a:solidFill>
                  <a:schemeClr val="accent1"/>
                </a:solidFill>
              </a:rPr>
              <a:t>Porqué</a:t>
            </a:r>
            <a:r>
              <a:rPr lang="en-US" sz="12800" dirty="0" smtClean="0">
                <a:solidFill>
                  <a:schemeClr val="accent1"/>
                </a:solidFill>
              </a:rPr>
              <a:t>?</a:t>
            </a:r>
          </a:p>
          <a:p>
            <a:r>
              <a:rPr lang="en-US" sz="12800" dirty="0" smtClean="0">
                <a:solidFill>
                  <a:schemeClr val="accent1"/>
                </a:solidFill>
              </a:rPr>
              <a:t>How?		¿</a:t>
            </a:r>
            <a:r>
              <a:rPr lang="en-US" sz="12800" dirty="0" err="1" smtClean="0">
                <a:solidFill>
                  <a:schemeClr val="accent1"/>
                </a:solidFill>
              </a:rPr>
              <a:t>Cómo</a:t>
            </a:r>
            <a:r>
              <a:rPr lang="en-US" sz="12800" dirty="0" smtClean="0">
                <a:solidFill>
                  <a:schemeClr val="accent1"/>
                </a:solidFill>
              </a:rPr>
              <a:t>?</a:t>
            </a:r>
          </a:p>
          <a:p>
            <a:r>
              <a:rPr lang="en-US" sz="12800" dirty="0" smtClean="0">
                <a:solidFill>
                  <a:schemeClr val="accent1"/>
                </a:solidFill>
              </a:rPr>
              <a:t>Which?		¿</a:t>
            </a:r>
            <a:r>
              <a:rPr lang="en-US" sz="12800" dirty="0" err="1" smtClean="0">
                <a:solidFill>
                  <a:schemeClr val="accent1"/>
                </a:solidFill>
              </a:rPr>
              <a:t>Cuál</a:t>
            </a:r>
            <a:r>
              <a:rPr lang="en-US" sz="12800" dirty="0" smtClean="0">
                <a:solidFill>
                  <a:schemeClr val="accent1"/>
                </a:solidFill>
              </a:rPr>
              <a:t>?</a:t>
            </a:r>
          </a:p>
          <a:p>
            <a:r>
              <a:rPr lang="en-US" sz="12800" dirty="0" smtClean="0">
                <a:solidFill>
                  <a:schemeClr val="accent1"/>
                </a:solidFill>
              </a:rPr>
              <a:t>	</a:t>
            </a:r>
          </a:p>
          <a:p>
            <a:endParaRPr lang="en-US" sz="4000" dirty="0" smtClean="0">
              <a:solidFill>
                <a:schemeClr val="accent1"/>
              </a:solidFill>
            </a:endParaRPr>
          </a:p>
          <a:p>
            <a:endParaRPr lang="en-US" sz="4000" dirty="0">
              <a:solidFill>
                <a:schemeClr val="accent1"/>
              </a:solidFill>
            </a:endParaRPr>
          </a:p>
          <a:p>
            <a:endParaRPr lang="en-US" sz="4000" dirty="0">
              <a:solidFill>
                <a:schemeClr val="accent1"/>
              </a:solidFill>
            </a:endParaRPr>
          </a:p>
          <a:p>
            <a:endParaRPr lang="en-US" sz="4000" dirty="0" smtClean="0">
              <a:solidFill>
                <a:schemeClr val="accent1"/>
              </a:solidFill>
            </a:endParaRPr>
          </a:p>
          <a:p>
            <a:endParaRPr lang="en-US" sz="4000" dirty="0">
              <a:solidFill>
                <a:schemeClr val="accent1"/>
              </a:solidFill>
            </a:endParaRPr>
          </a:p>
          <a:p>
            <a:endParaRPr lang="en-US" sz="4000" dirty="0">
              <a:solidFill>
                <a:schemeClr val="accent1"/>
              </a:solidFill>
            </a:endParaRPr>
          </a:p>
        </p:txBody>
      </p:sp>
      <p:pic>
        <p:nvPicPr>
          <p:cNvPr id="4098" name="Picture 2" descr="C:\Users\Lucy\AppData\Local\Microsoft\Windows\Temporary Internet Files\Content.IE5\E0L3RNF3\MC9004344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317" y="518160"/>
            <a:ext cx="1870075" cy="155416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Lucy\AppData\Local\Microsoft\Windows\Temporary Internet Files\Content.IE5\QKV0GZ4Z\MC900434389[1].wm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25954" y="2773680"/>
            <a:ext cx="205980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1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098"/>
                                        </p:tgtEl>
                                        <p:attrNameLst>
                                          <p:attrName>r</p:attrName>
                                        </p:attrNameLst>
                                      </p:cBhvr>
                                    </p:animRot>
                                    <p:animRot by="-240000">
                                      <p:cBhvr>
                                        <p:cTn id="7" dur="200" fill="hold">
                                          <p:stCondLst>
                                            <p:cond delay="200"/>
                                          </p:stCondLst>
                                        </p:cTn>
                                        <p:tgtEl>
                                          <p:spTgt spid="4098"/>
                                        </p:tgtEl>
                                        <p:attrNameLst>
                                          <p:attrName>r</p:attrName>
                                        </p:attrNameLst>
                                      </p:cBhvr>
                                    </p:animRot>
                                    <p:animRot by="240000">
                                      <p:cBhvr>
                                        <p:cTn id="8" dur="200" fill="hold">
                                          <p:stCondLst>
                                            <p:cond delay="400"/>
                                          </p:stCondLst>
                                        </p:cTn>
                                        <p:tgtEl>
                                          <p:spTgt spid="4098"/>
                                        </p:tgtEl>
                                        <p:attrNameLst>
                                          <p:attrName>r</p:attrName>
                                        </p:attrNameLst>
                                      </p:cBhvr>
                                    </p:animRot>
                                    <p:animRot by="-240000">
                                      <p:cBhvr>
                                        <p:cTn id="9" dur="200" fill="hold">
                                          <p:stCondLst>
                                            <p:cond delay="600"/>
                                          </p:stCondLst>
                                        </p:cTn>
                                        <p:tgtEl>
                                          <p:spTgt spid="4098"/>
                                        </p:tgtEl>
                                        <p:attrNameLst>
                                          <p:attrName>r</p:attrName>
                                        </p:attrNameLst>
                                      </p:cBhvr>
                                    </p:animRot>
                                    <p:animRot by="120000">
                                      <p:cBhvr>
                                        <p:cTn id="10" dur="200" fill="hold">
                                          <p:stCondLst>
                                            <p:cond delay="800"/>
                                          </p:stCondLst>
                                        </p:cTn>
                                        <p:tgtEl>
                                          <p:spTgt spid="409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nodeType="clickEffect">
                                  <p:stCondLst>
                                    <p:cond delay="0"/>
                                  </p:stCondLst>
                                  <p:childTnLst>
                                    <p:animClr clrSpc="rgb" dir="cw">
                                      <p:cBhvr override="childStyle">
                                        <p:cTn id="14" dur="250" autoRev="1" fill="remove"/>
                                        <p:tgtEl>
                                          <p:spTgt spid="4099"/>
                                        </p:tgtEl>
                                        <p:attrNameLst>
                                          <p:attrName>style.color</p:attrName>
                                        </p:attrNameLst>
                                      </p:cBhvr>
                                      <p:to>
                                        <a:schemeClr val="bg1"/>
                                      </p:to>
                                    </p:animClr>
                                    <p:animClr clrSpc="rgb" dir="cw">
                                      <p:cBhvr>
                                        <p:cTn id="15" dur="250" autoRev="1" fill="remove"/>
                                        <p:tgtEl>
                                          <p:spTgt spid="4099"/>
                                        </p:tgtEl>
                                        <p:attrNameLst>
                                          <p:attrName>fillcolor</p:attrName>
                                        </p:attrNameLst>
                                      </p:cBhvr>
                                      <p:to>
                                        <a:schemeClr val="bg1"/>
                                      </p:to>
                                    </p:animClr>
                                    <p:set>
                                      <p:cBhvr>
                                        <p:cTn id="16" dur="250" autoRev="1" fill="remove"/>
                                        <p:tgtEl>
                                          <p:spTgt spid="4099"/>
                                        </p:tgtEl>
                                        <p:attrNameLst>
                                          <p:attrName>fill.type</p:attrName>
                                        </p:attrNameLst>
                                      </p:cBhvr>
                                      <p:to>
                                        <p:strVal val="solid"/>
                                      </p:to>
                                    </p:set>
                                    <p:set>
                                      <p:cBhvr>
                                        <p:cTn id="17" dur="250" autoRev="1" fill="remove"/>
                                        <p:tgtEl>
                                          <p:spTgt spid="4099"/>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409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 ME GUSTA…QUE NO ME GUSTA</a:t>
            </a:r>
            <a:endParaRPr lang="en-US" dirty="0"/>
          </a:p>
        </p:txBody>
      </p:sp>
      <p:sp>
        <p:nvSpPr>
          <p:cNvPr id="3" name="Text Placeholder 2"/>
          <p:cNvSpPr>
            <a:spLocks noGrp="1"/>
          </p:cNvSpPr>
          <p:nvPr>
            <p:ph type="body" sz="quarter" idx="13"/>
          </p:nvPr>
        </p:nvSpPr>
        <p:spPr/>
        <p:txBody>
          <a:bodyPr>
            <a:noAutofit/>
          </a:bodyPr>
          <a:lstStyle/>
          <a:p>
            <a:r>
              <a:rPr lang="en-US" sz="3200" dirty="0" smtClean="0"/>
              <a:t>LIKES…..				DISLIKES</a:t>
            </a:r>
            <a:endParaRPr lang="en-US" sz="3200" dirty="0"/>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lstStyle/>
          <a:p>
            <a:endParaRPr lang="en-US" dirty="0"/>
          </a:p>
        </p:txBody>
      </p:sp>
      <p:sp>
        <p:nvSpPr>
          <p:cNvPr id="7" name="Content Placeholder 6"/>
          <p:cNvSpPr>
            <a:spLocks noGrp="1"/>
          </p:cNvSpPr>
          <p:nvPr>
            <p:ph sz="half" idx="15"/>
          </p:nvPr>
        </p:nvSpPr>
        <p:spPr/>
        <p:txBody>
          <a:bodyPr/>
          <a:lstStyle/>
          <a:p>
            <a:endParaRPr lang="en-US" dirty="0"/>
          </a:p>
        </p:txBody>
      </p:sp>
      <p:sp>
        <p:nvSpPr>
          <p:cNvPr id="9" name="Content Placeholder 8"/>
          <p:cNvSpPr>
            <a:spLocks noGrp="1"/>
          </p:cNvSpPr>
          <p:nvPr>
            <p:ph sz="half" idx="17"/>
          </p:nvPr>
        </p:nvSpPr>
        <p:spPr/>
        <p:txBody>
          <a:bodyPr/>
          <a:lstStyle/>
          <a:p>
            <a:endParaRPr lang="en-US"/>
          </a:p>
        </p:txBody>
      </p:sp>
      <p:pic>
        <p:nvPicPr>
          <p:cNvPr id="5123" name="Picture 3" descr="C:\Users\Lucy\AppData\Local\Microsoft\Windows\Temporary Internet Files\Content.IE5\P7UPSP80\MP9004049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394" y="3642362"/>
            <a:ext cx="2097021" cy="14978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Lucy\AppData\Local\Microsoft\Windows\Temporary Internet Files\Content.IE5\0OJOH9X1\MP9003846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606" y="3768419"/>
            <a:ext cx="1391697" cy="137181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Lucy\AppData\Local\Microsoft\Windows\Temporary Internet Files\Content.IE5\0TTGJ3AD\MP9003058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268" y="1807466"/>
            <a:ext cx="1349271" cy="136981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half" idx="16"/>
          </p:nvPr>
        </p:nvSpPr>
        <p:spPr/>
        <p:txBody>
          <a:bodyPr/>
          <a:lstStyle/>
          <a:p>
            <a:endParaRPr lang="en-US"/>
          </a:p>
        </p:txBody>
      </p:sp>
      <p:pic>
        <p:nvPicPr>
          <p:cNvPr id="5127" name="Picture 7" descr="C:\Users\Lucy\AppData\Local\Microsoft\Windows\Temporary Internet Files\Content.IE5\JC668PKR\MP90030580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6099" y="1907398"/>
            <a:ext cx="1862913" cy="126988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Lucy\AppData\Local\Microsoft\Windows\Temporary Internet Files\Content.IE5\EXYMNL4L\MC90044654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0048" y="1807466"/>
            <a:ext cx="2084832" cy="168249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Lucy\AppData\Local\Microsoft\Windows\Temporary Internet Files\Content.IE5\DO6YQUO0\MC90044511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420" y="3768419"/>
            <a:ext cx="1069340" cy="215994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Lucy\AppData\Local\Microsoft\Windows\Temporary Internet Files\Content.IE5\WND8I4V4\MC900437990[1].wmf"/>
          <p:cNvPicPr>
            <a:picLocks noGrp="1" noChangeAspect="1" noChangeArrowheads="1"/>
          </p:cNvPicPr>
          <p:nvPr>
            <p:ph sz="half" idx="14"/>
          </p:nvPr>
        </p:nvPicPr>
        <p:blipFill>
          <a:blip r:embed="rId8" cstate="print">
            <a:extLst>
              <a:ext uri="{28A0092B-C50C-407E-A947-70E740481C1C}">
                <a14:useLocalDpi xmlns:a14="http://schemas.microsoft.com/office/drawing/2010/main" val="0"/>
              </a:ext>
            </a:extLst>
          </a:blip>
          <a:srcRect/>
          <a:stretch>
            <a:fillRect/>
          </a:stretch>
        </p:blipFill>
        <p:spPr bwMode="auto">
          <a:xfrm>
            <a:off x="7296912" y="4068132"/>
            <a:ext cx="1637822" cy="186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ppt_x</p:attrName>
                                        </p:attrNameLst>
                                      </p:cBhvr>
                                      <p:tavLst>
                                        <p:tav tm="0">
                                          <p:val>
                                            <p:strVal val="#ppt_x"/>
                                          </p:val>
                                        </p:tav>
                                        <p:tav tm="100000">
                                          <p:val>
                                            <p:strVal val="#ppt_x"/>
                                          </p:val>
                                        </p:tav>
                                      </p:tavLst>
                                    </p:anim>
                                    <p:anim calcmode="lin" valueType="num">
                                      <p:cBhvr>
                                        <p:cTn id="9"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7"/>
                                        </p:tgtEl>
                                        <p:attrNameLst>
                                          <p:attrName>style.visibility</p:attrName>
                                        </p:attrNameLst>
                                      </p:cBhvr>
                                      <p:to>
                                        <p:strVal val="visible"/>
                                      </p:to>
                                    </p:set>
                                    <p:anim calcmode="lin" valueType="num">
                                      <p:cBhvr additive="base">
                                        <p:cTn id="14" dur="500" fill="hold"/>
                                        <p:tgtEl>
                                          <p:spTgt spid="5127"/>
                                        </p:tgtEl>
                                        <p:attrNameLst>
                                          <p:attrName>ppt_x</p:attrName>
                                        </p:attrNameLst>
                                      </p:cBhvr>
                                      <p:tavLst>
                                        <p:tav tm="0">
                                          <p:val>
                                            <p:strVal val="#ppt_x"/>
                                          </p:val>
                                        </p:tav>
                                        <p:tav tm="100000">
                                          <p:val>
                                            <p:strVal val="#ppt_x"/>
                                          </p:val>
                                        </p:tav>
                                      </p:tavLst>
                                    </p:anim>
                                    <p:anim calcmode="lin" valueType="num">
                                      <p:cBhvr additive="base">
                                        <p:cTn id="15"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heel(1)">
                                      <p:cBhvr>
                                        <p:cTn id="20" dur="2000"/>
                                        <p:tgtEl>
                                          <p:spTgt spid="5128"/>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wipe(down)">
                                      <p:cBhvr>
                                        <p:cTn id="25" dur="580">
                                          <p:stCondLst>
                                            <p:cond delay="0"/>
                                          </p:stCondLst>
                                        </p:cTn>
                                        <p:tgtEl>
                                          <p:spTgt spid="5123"/>
                                        </p:tgtEl>
                                      </p:cBhvr>
                                    </p:animEffect>
                                    <p:anim calcmode="lin" valueType="num">
                                      <p:cBhvr>
                                        <p:cTn id="26"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3"/>
                                        </p:tgtEl>
                                      </p:cBhvr>
                                      <p:to x="100000" y="60000"/>
                                    </p:animScale>
                                    <p:animScale>
                                      <p:cBhvr>
                                        <p:cTn id="32" dur="166" decel="50000">
                                          <p:stCondLst>
                                            <p:cond delay="676"/>
                                          </p:stCondLst>
                                        </p:cTn>
                                        <p:tgtEl>
                                          <p:spTgt spid="5123"/>
                                        </p:tgtEl>
                                      </p:cBhvr>
                                      <p:to x="100000" y="100000"/>
                                    </p:animScale>
                                    <p:animScale>
                                      <p:cBhvr>
                                        <p:cTn id="33" dur="26">
                                          <p:stCondLst>
                                            <p:cond delay="1312"/>
                                          </p:stCondLst>
                                        </p:cTn>
                                        <p:tgtEl>
                                          <p:spTgt spid="5123"/>
                                        </p:tgtEl>
                                      </p:cBhvr>
                                      <p:to x="100000" y="80000"/>
                                    </p:animScale>
                                    <p:animScale>
                                      <p:cBhvr>
                                        <p:cTn id="34" dur="166" decel="50000">
                                          <p:stCondLst>
                                            <p:cond delay="1338"/>
                                          </p:stCondLst>
                                        </p:cTn>
                                        <p:tgtEl>
                                          <p:spTgt spid="5123"/>
                                        </p:tgtEl>
                                      </p:cBhvr>
                                      <p:to x="100000" y="100000"/>
                                    </p:animScale>
                                    <p:animScale>
                                      <p:cBhvr>
                                        <p:cTn id="35" dur="26">
                                          <p:stCondLst>
                                            <p:cond delay="1642"/>
                                          </p:stCondLst>
                                        </p:cTn>
                                        <p:tgtEl>
                                          <p:spTgt spid="5123"/>
                                        </p:tgtEl>
                                      </p:cBhvr>
                                      <p:to x="100000" y="90000"/>
                                    </p:animScale>
                                    <p:animScale>
                                      <p:cBhvr>
                                        <p:cTn id="36" dur="166" decel="50000">
                                          <p:stCondLst>
                                            <p:cond delay="1668"/>
                                          </p:stCondLst>
                                        </p:cTn>
                                        <p:tgtEl>
                                          <p:spTgt spid="5123"/>
                                        </p:tgtEl>
                                      </p:cBhvr>
                                      <p:to x="100000" y="100000"/>
                                    </p:animScale>
                                    <p:animScale>
                                      <p:cBhvr>
                                        <p:cTn id="37" dur="26">
                                          <p:stCondLst>
                                            <p:cond delay="1808"/>
                                          </p:stCondLst>
                                        </p:cTn>
                                        <p:tgtEl>
                                          <p:spTgt spid="5123"/>
                                        </p:tgtEl>
                                      </p:cBhvr>
                                      <p:to x="100000" y="95000"/>
                                    </p:animScale>
                                    <p:animScale>
                                      <p:cBhvr>
                                        <p:cTn id="38" dur="166" decel="50000">
                                          <p:stCondLst>
                                            <p:cond delay="1834"/>
                                          </p:stCondLst>
                                        </p:cTn>
                                        <p:tgtEl>
                                          <p:spTgt spid="512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7" presetClass="emph" presetSubtype="0" fill="remove" nodeType="clickEffect">
                                  <p:stCondLst>
                                    <p:cond delay="0"/>
                                  </p:stCondLst>
                                  <p:childTnLst>
                                    <p:animClr clrSpc="rgb" dir="cw">
                                      <p:cBhvr override="childStyle">
                                        <p:cTn id="46" dur="250" autoRev="1" fill="remove"/>
                                        <p:tgtEl>
                                          <p:spTgt spid="5129"/>
                                        </p:tgtEl>
                                        <p:attrNameLst>
                                          <p:attrName>style.color</p:attrName>
                                        </p:attrNameLst>
                                      </p:cBhvr>
                                      <p:to>
                                        <a:schemeClr val="bg1"/>
                                      </p:to>
                                    </p:animClr>
                                    <p:animClr clrSpc="rgb" dir="cw">
                                      <p:cBhvr>
                                        <p:cTn id="47" dur="250" autoRev="1" fill="remove"/>
                                        <p:tgtEl>
                                          <p:spTgt spid="5129"/>
                                        </p:tgtEl>
                                        <p:attrNameLst>
                                          <p:attrName>fillcolor</p:attrName>
                                        </p:attrNameLst>
                                      </p:cBhvr>
                                      <p:to>
                                        <a:schemeClr val="bg1"/>
                                      </p:to>
                                    </p:animClr>
                                    <p:set>
                                      <p:cBhvr>
                                        <p:cTn id="48" dur="250" autoRev="1" fill="remove"/>
                                        <p:tgtEl>
                                          <p:spTgt spid="5129"/>
                                        </p:tgtEl>
                                        <p:attrNameLst>
                                          <p:attrName>fill.type</p:attrName>
                                        </p:attrNameLst>
                                      </p:cBhvr>
                                      <p:to>
                                        <p:strVal val="solid"/>
                                      </p:to>
                                    </p:set>
                                    <p:set>
                                      <p:cBhvr>
                                        <p:cTn id="49" dur="250" autoRev="1" fill="remove"/>
                                        <p:tgtEl>
                                          <p:spTgt spid="5129"/>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5129"/>
                                        </p:tgtEl>
                                      </p:cBhvr>
                                      <p:by x="150000" y="150000"/>
                                    </p:animScale>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5130"/>
                                        </p:tgtEl>
                                        <p:attrNameLst>
                                          <p:attrName>style.visibility</p:attrName>
                                        </p:attrNameLst>
                                      </p:cBhvr>
                                      <p:to>
                                        <p:strVal val="visible"/>
                                      </p:to>
                                    </p:set>
                                    <p:animEffect transition="in" filter="randombar(horizontal)">
                                      <p:cBhvr>
                                        <p:cTn id="58"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800" dirty="0" smtClean="0"/>
              <a:t>Behavior Expectations: Listen, follow directions, share…</a:t>
            </a:r>
            <a:br>
              <a:rPr lang="en-US" sz="2800" dirty="0" smtClean="0"/>
            </a:br>
            <a:r>
              <a:rPr lang="en-US" sz="2800" dirty="0" err="1" smtClean="0">
                <a:solidFill>
                  <a:srgbClr val="FF3300"/>
                </a:solidFill>
              </a:rPr>
              <a:t>Conducta</a:t>
            </a:r>
            <a:r>
              <a:rPr lang="en-US" sz="2800" dirty="0" smtClean="0">
                <a:solidFill>
                  <a:srgbClr val="FF3300"/>
                </a:solidFill>
              </a:rPr>
              <a:t>/</a:t>
            </a:r>
            <a:r>
              <a:rPr lang="en-US" sz="2800" dirty="0" err="1" smtClean="0">
                <a:solidFill>
                  <a:srgbClr val="FF3300"/>
                </a:solidFill>
              </a:rPr>
              <a:t>Disciplina</a:t>
            </a:r>
            <a:endParaRPr lang="en-US" sz="2800" dirty="0">
              <a:solidFill>
                <a:srgbClr val="FF3300"/>
              </a:solidFill>
            </a:endParaRPr>
          </a:p>
        </p:txBody>
      </p:sp>
      <p:sp>
        <p:nvSpPr>
          <p:cNvPr id="20483" name="Rectangle 3"/>
          <p:cNvSpPr>
            <a:spLocks noGrp="1" noChangeArrowheads="1"/>
          </p:cNvSpPr>
          <p:nvPr>
            <p:ph type="body" idx="1"/>
          </p:nvPr>
        </p:nvSpPr>
        <p:spPr>
          <a:xfrm>
            <a:off x="487680" y="1676401"/>
            <a:ext cx="8061960" cy="4922519"/>
          </a:xfrm>
        </p:spPr>
        <p:txBody>
          <a:bodyPr/>
          <a:lstStyle/>
          <a:p>
            <a:r>
              <a:rPr lang="en-US" sz="2800" dirty="0" smtClean="0"/>
              <a:t>Follow all OMOS discipline</a:t>
            </a:r>
            <a:r>
              <a:rPr lang="en-US" sz="4400" dirty="0" smtClean="0"/>
              <a:t>/</a:t>
            </a:r>
            <a:r>
              <a:rPr lang="en-US" sz="4400" dirty="0" smtClean="0">
                <a:solidFill>
                  <a:srgbClr val="92D050"/>
                </a:solidFill>
              </a:rPr>
              <a:t>safety</a:t>
            </a:r>
            <a:r>
              <a:rPr lang="en-US" sz="2800" dirty="0" smtClean="0"/>
              <a:t> polices</a:t>
            </a:r>
            <a:endParaRPr lang="en-US" sz="2800" dirty="0"/>
          </a:p>
          <a:p>
            <a:pPr lvl="1"/>
            <a:r>
              <a:rPr lang="en-US" dirty="0" smtClean="0"/>
              <a:t>Respectful Spanish prayers </a:t>
            </a:r>
            <a:r>
              <a:rPr lang="en-US" dirty="0" smtClean="0">
                <a:solidFill>
                  <a:srgbClr val="FF0000"/>
                </a:solidFill>
              </a:rPr>
              <a:t>(</a:t>
            </a:r>
            <a:r>
              <a:rPr lang="en-US" dirty="0" err="1" smtClean="0">
                <a:solidFill>
                  <a:srgbClr val="FF0000"/>
                </a:solidFill>
              </a:rPr>
              <a:t>respetar</a:t>
            </a:r>
            <a:r>
              <a:rPr lang="en-US" dirty="0" smtClean="0">
                <a:solidFill>
                  <a:srgbClr val="FF0000"/>
                </a:solidFill>
              </a:rPr>
              <a:t>)</a:t>
            </a:r>
            <a:endParaRPr lang="en-US" dirty="0">
              <a:solidFill>
                <a:srgbClr val="FF0000"/>
              </a:solidFill>
            </a:endParaRPr>
          </a:p>
          <a:p>
            <a:pPr lvl="1"/>
            <a:r>
              <a:rPr lang="en-US" dirty="0" smtClean="0"/>
              <a:t>Wait for your turn to speak </a:t>
            </a:r>
            <a:r>
              <a:rPr lang="en-US" dirty="0" smtClean="0">
                <a:solidFill>
                  <a:srgbClr val="FF0000"/>
                </a:solidFill>
              </a:rPr>
              <a:t>(</a:t>
            </a:r>
            <a:r>
              <a:rPr lang="en-US" dirty="0" err="1" smtClean="0">
                <a:solidFill>
                  <a:srgbClr val="FF0000"/>
                </a:solidFill>
              </a:rPr>
              <a:t>esperar</a:t>
            </a:r>
            <a:r>
              <a:rPr lang="en-US" dirty="0" smtClean="0">
                <a:solidFill>
                  <a:srgbClr val="FF0000"/>
                </a:solidFill>
              </a:rPr>
              <a:t> </a:t>
            </a:r>
            <a:r>
              <a:rPr lang="en-US" dirty="0" err="1" smtClean="0">
                <a:solidFill>
                  <a:srgbClr val="FF0000"/>
                </a:solidFill>
              </a:rPr>
              <a:t>turno</a:t>
            </a:r>
            <a:r>
              <a:rPr lang="en-US" dirty="0" smtClean="0">
                <a:solidFill>
                  <a:srgbClr val="FF0000"/>
                </a:solidFill>
              </a:rPr>
              <a:t>)</a:t>
            </a:r>
            <a:endParaRPr lang="en-US" dirty="0">
              <a:solidFill>
                <a:srgbClr val="FF0000"/>
              </a:solidFill>
            </a:endParaRPr>
          </a:p>
          <a:p>
            <a:pPr lvl="1"/>
            <a:r>
              <a:rPr lang="en-US" dirty="0" smtClean="0"/>
              <a:t>No playing </a:t>
            </a:r>
            <a:r>
              <a:rPr lang="en-US" dirty="0" smtClean="0">
                <a:solidFill>
                  <a:srgbClr val="FF0000"/>
                </a:solidFill>
              </a:rPr>
              <a:t>(no </a:t>
            </a:r>
            <a:r>
              <a:rPr lang="en-US" dirty="0" err="1" smtClean="0">
                <a:solidFill>
                  <a:srgbClr val="FF0000"/>
                </a:solidFill>
              </a:rPr>
              <a:t>jugar</a:t>
            </a:r>
            <a:r>
              <a:rPr lang="en-US" dirty="0" smtClean="0">
                <a:solidFill>
                  <a:srgbClr val="FF0000"/>
                </a:solidFill>
              </a:rPr>
              <a:t>) </a:t>
            </a:r>
            <a:r>
              <a:rPr lang="en-US" dirty="0" smtClean="0"/>
              <a:t>No throwing objects</a:t>
            </a:r>
            <a:endParaRPr lang="en-US" dirty="0"/>
          </a:p>
          <a:p>
            <a:pPr lvl="1"/>
            <a:r>
              <a:rPr lang="en-US" dirty="0" smtClean="0"/>
              <a:t>No talking </a:t>
            </a:r>
            <a:r>
              <a:rPr lang="en-US" dirty="0" smtClean="0">
                <a:solidFill>
                  <a:srgbClr val="FF0000"/>
                </a:solidFill>
              </a:rPr>
              <a:t>(no </a:t>
            </a:r>
            <a:r>
              <a:rPr lang="en-US" dirty="0" err="1" smtClean="0">
                <a:solidFill>
                  <a:srgbClr val="FF0000"/>
                </a:solidFill>
              </a:rPr>
              <a:t>hablar</a:t>
            </a:r>
            <a:r>
              <a:rPr lang="en-US" dirty="0" smtClean="0">
                <a:solidFill>
                  <a:srgbClr val="FF0000"/>
                </a:solidFill>
              </a:rPr>
              <a:t>) </a:t>
            </a:r>
            <a:r>
              <a:rPr lang="en-US" dirty="0" smtClean="0"/>
              <a:t>No running </a:t>
            </a:r>
            <a:r>
              <a:rPr lang="en-US" dirty="0" smtClean="0">
                <a:solidFill>
                  <a:schemeClr val="tx2"/>
                </a:solidFill>
              </a:rPr>
              <a:t>(no </a:t>
            </a:r>
            <a:r>
              <a:rPr lang="en-US" dirty="0" err="1" smtClean="0">
                <a:solidFill>
                  <a:schemeClr val="tx2"/>
                </a:solidFill>
              </a:rPr>
              <a:t>correr</a:t>
            </a:r>
            <a:r>
              <a:rPr lang="en-US" dirty="0" smtClean="0">
                <a:solidFill>
                  <a:schemeClr val="tx2"/>
                </a:solidFill>
              </a:rPr>
              <a:t>)</a:t>
            </a:r>
            <a:endParaRPr lang="en-US" dirty="0">
              <a:solidFill>
                <a:schemeClr val="tx2"/>
              </a:solidFill>
            </a:endParaRPr>
          </a:p>
          <a:p>
            <a:pPr lvl="1"/>
            <a:r>
              <a:rPr lang="en-US" dirty="0" smtClean="0"/>
              <a:t>No passing notes </a:t>
            </a:r>
            <a:r>
              <a:rPr lang="en-US" dirty="0" smtClean="0">
                <a:solidFill>
                  <a:srgbClr val="FF0000"/>
                </a:solidFill>
              </a:rPr>
              <a:t>(no </a:t>
            </a:r>
            <a:r>
              <a:rPr lang="en-US" dirty="0" err="1" smtClean="0">
                <a:solidFill>
                  <a:srgbClr val="FF0000"/>
                </a:solidFill>
              </a:rPr>
              <a:t>pasar</a:t>
            </a:r>
            <a:r>
              <a:rPr lang="en-US" dirty="0" smtClean="0">
                <a:solidFill>
                  <a:srgbClr val="FF0000"/>
                </a:solidFill>
              </a:rPr>
              <a:t> </a:t>
            </a:r>
            <a:r>
              <a:rPr lang="en-US" dirty="0" err="1" smtClean="0">
                <a:solidFill>
                  <a:srgbClr val="FF0000"/>
                </a:solidFill>
              </a:rPr>
              <a:t>papeles</a:t>
            </a:r>
            <a:r>
              <a:rPr lang="en-US" dirty="0" smtClean="0">
                <a:solidFill>
                  <a:srgbClr val="FF0000"/>
                </a:solidFill>
              </a:rPr>
              <a:t>)</a:t>
            </a:r>
          </a:p>
          <a:p>
            <a:pPr lvl="1"/>
            <a:r>
              <a:rPr lang="en-US" dirty="0" smtClean="0"/>
              <a:t>Walk quietly</a:t>
            </a:r>
            <a:r>
              <a:rPr lang="en-US" dirty="0" smtClean="0">
                <a:solidFill>
                  <a:srgbClr val="FF0000"/>
                </a:solidFill>
              </a:rPr>
              <a:t>… (</a:t>
            </a:r>
            <a:r>
              <a:rPr lang="en-US" dirty="0" err="1" smtClean="0">
                <a:solidFill>
                  <a:srgbClr val="FF0000"/>
                </a:solidFill>
              </a:rPr>
              <a:t>caminar</a:t>
            </a:r>
            <a:r>
              <a:rPr lang="en-US" dirty="0" smtClean="0">
                <a:solidFill>
                  <a:srgbClr val="FF0000"/>
                </a:solidFill>
              </a:rPr>
              <a:t> en </a:t>
            </a:r>
            <a:r>
              <a:rPr lang="en-US" dirty="0" err="1" smtClean="0">
                <a:solidFill>
                  <a:srgbClr val="FF0000"/>
                </a:solidFill>
              </a:rPr>
              <a:t>silencio</a:t>
            </a:r>
            <a:r>
              <a:rPr lang="en-US" dirty="0" smtClean="0">
                <a:solidFill>
                  <a:srgbClr val="FF0000"/>
                </a:solidFill>
              </a:rPr>
              <a:t>)</a:t>
            </a:r>
          </a:p>
          <a:p>
            <a:pPr lvl="1"/>
            <a:r>
              <a:rPr lang="en-US" sz="2400" dirty="0"/>
              <a:t>Note</a:t>
            </a:r>
            <a:r>
              <a:rPr lang="en-US" sz="2400" dirty="0" smtClean="0"/>
              <a:t>: Door </a:t>
            </a:r>
            <a:r>
              <a:rPr lang="en-US" sz="2400" dirty="0"/>
              <a:t>holder, pointer, teacher helper and line leader is the same student assigned for the regular classes.</a:t>
            </a:r>
          </a:p>
          <a:p>
            <a:pPr lvl="1"/>
            <a:endParaRPr lang="en-US" dirty="0"/>
          </a:p>
        </p:txBody>
      </p:sp>
    </p:spTree>
    <p:extLst>
      <p:ext uri="{BB962C8B-B14F-4D97-AF65-F5344CB8AC3E}">
        <p14:creationId xmlns:p14="http://schemas.microsoft.com/office/powerpoint/2010/main" val="159807464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048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2048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2" y="290946"/>
            <a:ext cx="6725227" cy="1553094"/>
          </a:xfrm>
        </p:spPr>
        <p:txBody>
          <a:bodyPr/>
          <a:lstStyle/>
          <a:p>
            <a:r>
              <a:rPr lang="en-US" sz="3200" dirty="0" smtClean="0"/>
              <a:t>Discipline</a:t>
            </a:r>
            <a:r>
              <a:rPr lang="en-US" sz="3200" dirty="0" smtClean="0">
                <a:solidFill>
                  <a:srgbClr val="FF0000"/>
                </a:solidFill>
              </a:rPr>
              <a:t> </a:t>
            </a:r>
            <a:r>
              <a:rPr lang="en-US" sz="3200" dirty="0" err="1" smtClean="0">
                <a:solidFill>
                  <a:srgbClr val="FF0000"/>
                </a:solidFill>
              </a:rPr>
              <a:t>Disciplina</a:t>
            </a:r>
            <a:r>
              <a:rPr lang="en-US" sz="3200" dirty="0" smtClean="0"/>
              <a:t/>
            </a:r>
            <a:br>
              <a:rPr lang="en-US" sz="3200" dirty="0" smtClean="0"/>
            </a:br>
            <a:r>
              <a:rPr lang="en-US" sz="3200" dirty="0" smtClean="0"/>
              <a:t> and </a:t>
            </a:r>
            <a:r>
              <a:rPr lang="en-US" sz="3200" dirty="0" smtClean="0">
                <a:solidFill>
                  <a:srgbClr val="FF0000"/>
                </a:solidFill>
              </a:rPr>
              <a:t>y</a:t>
            </a:r>
            <a:r>
              <a:rPr lang="en-US" sz="3200" dirty="0" smtClean="0"/>
              <a:t/>
            </a:r>
            <a:br>
              <a:rPr lang="en-US" sz="3200" dirty="0" smtClean="0"/>
            </a:br>
            <a:r>
              <a:rPr lang="en-US" sz="3200" dirty="0" smtClean="0"/>
              <a:t> Consequences </a:t>
            </a:r>
            <a:r>
              <a:rPr lang="en-US" sz="3200" dirty="0" err="1" smtClean="0">
                <a:solidFill>
                  <a:srgbClr val="FF0000"/>
                </a:solidFill>
              </a:rPr>
              <a:t>consecuencias</a:t>
            </a:r>
            <a:endParaRPr lang="en-US" sz="3200" dirty="0">
              <a:solidFill>
                <a:srgbClr val="FF0000"/>
              </a:solidFill>
            </a:endParaRPr>
          </a:p>
        </p:txBody>
      </p:sp>
      <p:sp>
        <p:nvSpPr>
          <p:cNvPr id="3" name="Content Placeholder 2"/>
          <p:cNvSpPr>
            <a:spLocks noGrp="1"/>
          </p:cNvSpPr>
          <p:nvPr>
            <p:ph idx="1"/>
          </p:nvPr>
        </p:nvSpPr>
        <p:spPr>
          <a:xfrm>
            <a:off x="969818" y="2166257"/>
            <a:ext cx="7412182" cy="3363686"/>
          </a:xfrm>
        </p:spPr>
        <p:txBody>
          <a:bodyPr/>
          <a:lstStyle/>
          <a:p>
            <a:pPr marL="0" indent="0">
              <a:buNone/>
            </a:pPr>
            <a:r>
              <a:rPr lang="en-US" sz="2800" dirty="0" smtClean="0"/>
              <a:t>There will be consequences for any action violating the behavioral expectation:</a:t>
            </a:r>
          </a:p>
          <a:p>
            <a:pPr marL="0" indent="0">
              <a:buNone/>
            </a:pPr>
            <a:r>
              <a:rPr lang="en-US" sz="2800" dirty="0" smtClean="0"/>
              <a:t>1. Non-verbal warning- yellow card.</a:t>
            </a:r>
          </a:p>
          <a:p>
            <a:pPr marL="0" indent="0">
              <a:buNone/>
            </a:pPr>
            <a:r>
              <a:rPr lang="en-US" sz="2800" dirty="0" smtClean="0"/>
              <a:t>2. Non-Verbal warning- red card. </a:t>
            </a:r>
          </a:p>
          <a:p>
            <a:pPr marL="0" indent="0">
              <a:buNone/>
            </a:pPr>
            <a:r>
              <a:rPr lang="en-US" sz="2800" dirty="0" smtClean="0"/>
              <a:t>3. Report to parents: Student will write a letter to his/her parents explaining unacceptable behavior during the Spanish class.</a:t>
            </a:r>
          </a:p>
          <a:p>
            <a:pPr marL="0" indent="0">
              <a:buNone/>
            </a:pPr>
            <a:endParaRPr lang="en-US" dirty="0" smtClean="0"/>
          </a:p>
          <a:p>
            <a:pPr marL="0" indent="0">
              <a:buNone/>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449512305"/>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7882"/>
          </a:xfrm>
        </p:spPr>
        <p:txBody>
          <a:bodyPr/>
          <a:lstStyle/>
          <a:p>
            <a:r>
              <a:rPr lang="en-US" dirty="0" smtClean="0"/>
              <a:t>Grading</a:t>
            </a:r>
            <a:endParaRPr lang="en-US" dirty="0"/>
          </a:p>
        </p:txBody>
      </p:sp>
      <p:sp>
        <p:nvSpPr>
          <p:cNvPr id="3" name="Content Placeholder 2"/>
          <p:cNvSpPr>
            <a:spLocks noGrp="1"/>
          </p:cNvSpPr>
          <p:nvPr>
            <p:ph idx="1"/>
          </p:nvPr>
        </p:nvSpPr>
        <p:spPr>
          <a:xfrm>
            <a:off x="533400" y="1188720"/>
            <a:ext cx="8229600" cy="4861243"/>
          </a:xfrm>
        </p:spPr>
        <p:txBody>
          <a:bodyPr/>
          <a:lstStyle/>
          <a:p>
            <a:r>
              <a:rPr lang="en-US" sz="2800" dirty="0" smtClean="0"/>
              <a:t>This </a:t>
            </a:r>
            <a:r>
              <a:rPr lang="en-US" sz="2800" dirty="0"/>
              <a:t>year will be graded on a 1-4 scale. As follows</a:t>
            </a:r>
            <a:r>
              <a:rPr lang="en-US" sz="2800" dirty="0" smtClean="0"/>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17884331"/>
              </p:ext>
            </p:extLst>
          </p:nvPr>
        </p:nvGraphicFramePr>
        <p:xfrm>
          <a:off x="1386840" y="2219960"/>
          <a:ext cx="6096000" cy="2072640"/>
        </p:xfrm>
        <a:graphic>
          <a:graphicData uri="http://schemas.openxmlformats.org/drawingml/2006/table">
            <a:tbl>
              <a:tblPr firstRow="1" bandRow="1">
                <a:tableStyleId>{5C22544A-7EE6-4342-B048-85BDC9FD1C3A}</a:tableStyleId>
              </a:tblPr>
              <a:tblGrid>
                <a:gridCol w="1981200"/>
                <a:gridCol w="4114800"/>
              </a:tblGrid>
              <a:tr h="370840">
                <a:tc>
                  <a:txBody>
                    <a:bodyPr/>
                    <a:lstStyle/>
                    <a:p>
                      <a:pPr algn="ctr"/>
                      <a:r>
                        <a:rPr lang="en-US" sz="2800" dirty="0" smtClean="0"/>
                        <a:t>1</a:t>
                      </a:r>
                      <a:endParaRPr lang="en-US" sz="2800" dirty="0"/>
                    </a:p>
                  </a:txBody>
                  <a:tcPr/>
                </a:tc>
                <a:tc>
                  <a:txBody>
                    <a:bodyPr/>
                    <a:lstStyle/>
                    <a:p>
                      <a:r>
                        <a:rPr lang="en-US" sz="2800" dirty="0" smtClean="0"/>
                        <a:t>Excellent</a:t>
                      </a:r>
                      <a:endParaRPr lang="en-US" sz="2800" dirty="0"/>
                    </a:p>
                  </a:txBody>
                  <a:tcPr/>
                </a:tc>
              </a:tr>
              <a:tr h="370840">
                <a:tc>
                  <a:txBody>
                    <a:bodyPr/>
                    <a:lstStyle/>
                    <a:p>
                      <a:pPr algn="ctr"/>
                      <a:r>
                        <a:rPr lang="en-US" sz="2800" dirty="0" smtClean="0"/>
                        <a:t>2</a:t>
                      </a:r>
                      <a:endParaRPr lang="en-US" sz="2800" dirty="0"/>
                    </a:p>
                  </a:txBody>
                  <a:tcPr/>
                </a:tc>
                <a:tc>
                  <a:txBody>
                    <a:bodyPr/>
                    <a:lstStyle/>
                    <a:p>
                      <a:r>
                        <a:rPr lang="en-US" sz="2800" dirty="0" smtClean="0"/>
                        <a:t>Satisfactory</a:t>
                      </a:r>
                      <a:endParaRPr lang="en-US" sz="2800" dirty="0"/>
                    </a:p>
                  </a:txBody>
                  <a:tcPr/>
                </a:tc>
              </a:tr>
              <a:tr h="370840">
                <a:tc>
                  <a:txBody>
                    <a:bodyPr/>
                    <a:lstStyle/>
                    <a:p>
                      <a:pPr algn="ctr"/>
                      <a:r>
                        <a:rPr lang="en-US" sz="2800" dirty="0" smtClean="0"/>
                        <a:t>3</a:t>
                      </a:r>
                      <a:endParaRPr lang="en-US" sz="2800" dirty="0"/>
                    </a:p>
                  </a:txBody>
                  <a:tcPr/>
                </a:tc>
                <a:tc>
                  <a:txBody>
                    <a:bodyPr/>
                    <a:lstStyle/>
                    <a:p>
                      <a:r>
                        <a:rPr lang="en-US" sz="2800" dirty="0" smtClean="0"/>
                        <a:t>Needs Improvement</a:t>
                      </a:r>
                      <a:endParaRPr lang="en-US" sz="2800" dirty="0"/>
                    </a:p>
                  </a:txBody>
                  <a:tcPr/>
                </a:tc>
              </a:tr>
              <a:tr h="370840">
                <a:tc>
                  <a:txBody>
                    <a:bodyPr/>
                    <a:lstStyle/>
                    <a:p>
                      <a:pPr algn="ctr"/>
                      <a:r>
                        <a:rPr lang="en-US" sz="2800" dirty="0" smtClean="0"/>
                        <a:t>4</a:t>
                      </a:r>
                      <a:endParaRPr lang="en-US" sz="2800" dirty="0"/>
                    </a:p>
                  </a:txBody>
                  <a:tcPr/>
                </a:tc>
                <a:tc>
                  <a:txBody>
                    <a:bodyPr/>
                    <a:lstStyle/>
                    <a:p>
                      <a:r>
                        <a:rPr lang="en-US" sz="2800" dirty="0" smtClean="0"/>
                        <a:t>Poor</a:t>
                      </a:r>
                      <a:endParaRPr lang="en-US" sz="28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58014700"/>
              </p:ext>
            </p:extLst>
          </p:nvPr>
        </p:nvGraphicFramePr>
        <p:xfrm>
          <a:off x="1417320" y="4475480"/>
          <a:ext cx="6096000" cy="1920240"/>
        </p:xfrm>
        <a:graphic>
          <a:graphicData uri="http://schemas.openxmlformats.org/drawingml/2006/table">
            <a:tbl>
              <a:tblPr firstRow="1" bandRow="1">
                <a:tableStyleId>{5C22544A-7EE6-4342-B048-85BDC9FD1C3A}</a:tableStyleId>
              </a:tblPr>
              <a:tblGrid>
                <a:gridCol w="6096000"/>
              </a:tblGrid>
              <a:tr h="163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lt1"/>
                          </a:solidFill>
                          <a:effectLst/>
                          <a:latin typeface="+mn-lt"/>
                          <a:ea typeface="+mn-ea"/>
                          <a:cs typeface="+mn-cs"/>
                        </a:rPr>
                        <a:t>We may include in these scores either formative (practice, effort) or summative (tests, quizzes) in the grade – they may be combined.</a:t>
                      </a:r>
                    </a:p>
                    <a:p>
                      <a:endParaRPr lang="en-US" sz="2400" dirty="0"/>
                    </a:p>
                  </a:txBody>
                  <a:tcPr/>
                </a:tc>
              </a:tr>
            </a:tbl>
          </a:graphicData>
        </a:graphic>
      </p:graphicFrame>
    </p:spTree>
    <p:extLst>
      <p:ext uri="{BB962C8B-B14F-4D97-AF65-F5344CB8AC3E}">
        <p14:creationId xmlns:p14="http://schemas.microsoft.com/office/powerpoint/2010/main" val="581407492"/>
      </p:ext>
    </p:extLst>
  </p:cSld>
  <p:clrMapOvr>
    <a:masterClrMapping/>
  </p:clrMapOvr>
  <p:transition spd="med">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anish_speaking_countries_flag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29" y="555172"/>
            <a:ext cx="7990114" cy="5464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86214"/>
      </p:ext>
    </p:extLst>
  </p:cSld>
  <p:clrMapOvr>
    <a:masterClrMapping/>
  </p:clrMapOvr>
  <p:transition spd="med">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mbarazul.com/wp-content/uploads/2015/08/amberbea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179"/>
            <a:ext cx="9013371" cy="59980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69029" y="2828836"/>
            <a:ext cx="6444341" cy="2862322"/>
          </a:xfrm>
          <a:prstGeom prst="rect">
            <a:avLst/>
          </a:prstGeom>
        </p:spPr>
        <p:txBody>
          <a:bodyPr wrap="square">
            <a:spAutoFit/>
          </a:bodyPr>
          <a:lstStyle/>
          <a:p>
            <a:r>
              <a:rPr lang="en-US" sz="3600" dirty="0"/>
              <a:t>Let’s Have a Great Year!</a:t>
            </a:r>
            <a:br>
              <a:rPr lang="en-US" sz="3600" dirty="0"/>
            </a:br>
            <a:r>
              <a:rPr lang="az-Cyrl-AZ" sz="3600" dirty="0">
                <a:solidFill>
                  <a:srgbClr val="002060"/>
                </a:solidFill>
              </a:rPr>
              <a:t>і</a:t>
            </a:r>
            <a:r>
              <a:rPr lang="en-US" sz="3600" dirty="0" err="1">
                <a:solidFill>
                  <a:srgbClr val="002060"/>
                </a:solidFill>
              </a:rPr>
              <a:t>Vamos</a:t>
            </a:r>
            <a:r>
              <a:rPr lang="en-US" sz="3600" dirty="0">
                <a:solidFill>
                  <a:srgbClr val="002060"/>
                </a:solidFill>
              </a:rPr>
              <a:t> a </a:t>
            </a:r>
            <a:r>
              <a:rPr lang="en-US" sz="3600" dirty="0" err="1">
                <a:solidFill>
                  <a:srgbClr val="002060"/>
                </a:solidFill>
              </a:rPr>
              <a:t>tener</a:t>
            </a:r>
            <a:r>
              <a:rPr lang="en-US" sz="3600" dirty="0">
                <a:solidFill>
                  <a:srgbClr val="002060"/>
                </a:solidFill>
              </a:rPr>
              <a:t> un gran </a:t>
            </a:r>
            <a:r>
              <a:rPr lang="en-US" sz="3600" dirty="0" err="1">
                <a:solidFill>
                  <a:srgbClr val="002060"/>
                </a:solidFill>
              </a:rPr>
              <a:t>año</a:t>
            </a:r>
            <a:r>
              <a:rPr lang="en-US" sz="3600" dirty="0">
                <a:solidFill>
                  <a:srgbClr val="002060"/>
                </a:solidFill>
              </a:rPr>
              <a:t>!</a:t>
            </a:r>
            <a:br>
              <a:rPr lang="en-US" sz="3600" dirty="0">
                <a:solidFill>
                  <a:srgbClr val="002060"/>
                </a:solidFill>
              </a:rPr>
            </a:br>
            <a:r>
              <a:rPr lang="en-US" sz="3600" dirty="0" smtClean="0">
                <a:solidFill>
                  <a:srgbClr val="00B050"/>
                </a:solidFill>
              </a:rPr>
              <a:t>FELIZ AÑO PARA TODOS</a:t>
            </a:r>
          </a:p>
          <a:p>
            <a:r>
              <a:rPr lang="en-US" sz="3600" dirty="0" smtClean="0">
                <a:solidFill>
                  <a:srgbClr val="00B050"/>
                </a:solidFill>
              </a:rPr>
              <a:t>10 de Agosto, 2016</a:t>
            </a:r>
            <a:r>
              <a:rPr lang="en-US" sz="3600" dirty="0">
                <a:solidFill>
                  <a:srgbClr val="0B0759"/>
                </a:solidFill>
              </a:rPr>
              <a:t/>
            </a:r>
            <a:br>
              <a:rPr lang="en-US" sz="3600" dirty="0">
                <a:solidFill>
                  <a:srgbClr val="0B0759"/>
                </a:solidFill>
              </a:rPr>
            </a:br>
            <a:endParaRPr lang="en-US" sz="3600" dirty="0">
              <a:solidFill>
                <a:srgbClr val="0B0759"/>
              </a:solidFill>
            </a:endParaRPr>
          </a:p>
        </p:txBody>
      </p:sp>
    </p:spTree>
    <p:extLst>
      <p:ext uri="{BB962C8B-B14F-4D97-AF65-F5344CB8AC3E}">
        <p14:creationId xmlns:p14="http://schemas.microsoft.com/office/powerpoint/2010/main" val="2191419461"/>
      </p:ext>
    </p:extLst>
  </p:cSld>
  <p:clrMapOvr>
    <a:masterClrMapping/>
  </p:clrMapOvr>
  <p:transition spd="med">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42900"/>
            <a:ext cx="7772400" cy="1043940"/>
          </a:xfrm>
        </p:spPr>
        <p:txBody>
          <a:bodyPr/>
          <a:lstStyle/>
          <a:p>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a:t/>
            </a:r>
            <a:br>
              <a:rPr lang="en-US" sz="5400" dirty="0"/>
            </a:br>
            <a:r>
              <a:rPr lang="en-US" sz="5400" dirty="0" smtClean="0"/>
              <a:t>ESPAÑOL</a:t>
            </a:r>
            <a:endParaRPr lang="en-US" sz="5400" dirty="0"/>
          </a:p>
        </p:txBody>
      </p:sp>
      <p:sp>
        <p:nvSpPr>
          <p:cNvPr id="3" name="Subtitle 2"/>
          <p:cNvSpPr>
            <a:spLocks noGrp="1"/>
          </p:cNvSpPr>
          <p:nvPr>
            <p:ph type="subTitle" idx="1"/>
          </p:nvPr>
        </p:nvSpPr>
        <p:spPr>
          <a:xfrm>
            <a:off x="445320" y="1386840"/>
            <a:ext cx="6400800" cy="1435080"/>
          </a:xfrm>
        </p:spPr>
        <p:txBody>
          <a:bodyPr>
            <a:normAutofit/>
          </a:bodyPr>
          <a:lstStyle/>
          <a:p>
            <a:r>
              <a:rPr lang="en-US" sz="4000" dirty="0"/>
              <a:t>Mrs. </a:t>
            </a:r>
            <a:r>
              <a:rPr lang="en-US" sz="4000" dirty="0" err="1"/>
              <a:t>Perotti</a:t>
            </a:r>
            <a:r>
              <a:rPr lang="en-US" sz="4000" dirty="0"/>
              <a:t> or </a:t>
            </a:r>
            <a:r>
              <a:rPr lang="en-US" sz="4000" dirty="0">
                <a:solidFill>
                  <a:srgbClr val="FF3300"/>
                </a:solidFill>
              </a:rPr>
              <a:t>(y/o)</a:t>
            </a:r>
            <a:br>
              <a:rPr lang="en-US" sz="4000" dirty="0">
                <a:solidFill>
                  <a:srgbClr val="FF3300"/>
                </a:solidFill>
              </a:rPr>
            </a:br>
            <a:r>
              <a:rPr lang="en-US" sz="4000" dirty="0" err="1">
                <a:solidFill>
                  <a:srgbClr val="FF3300"/>
                </a:solidFill>
              </a:rPr>
              <a:t>Señora</a:t>
            </a:r>
            <a:r>
              <a:rPr lang="en-US" sz="4000" dirty="0">
                <a:solidFill>
                  <a:srgbClr val="FF3300"/>
                </a:solidFill>
              </a:rPr>
              <a:t> </a:t>
            </a:r>
            <a:r>
              <a:rPr lang="en-US" sz="4000" dirty="0" err="1">
                <a:solidFill>
                  <a:srgbClr val="FF3300"/>
                </a:solidFill>
              </a:rPr>
              <a:t>Perotti</a:t>
            </a:r>
            <a:endParaRPr lang="en-US" sz="4000" dirty="0"/>
          </a:p>
        </p:txBody>
      </p:sp>
      <p:sp>
        <p:nvSpPr>
          <p:cNvPr id="5" name="TextBox 4"/>
          <p:cNvSpPr txBox="1"/>
          <p:nvPr/>
        </p:nvSpPr>
        <p:spPr>
          <a:xfrm>
            <a:off x="6629400" y="228600"/>
            <a:ext cx="2362200" cy="228600"/>
          </a:xfrm>
          <a:prstGeom prst="rect">
            <a:avLst/>
          </a:prstGeom>
        </p:spPr>
        <p:txBody>
          <a:bodyPr vert="horz" wrap="square" lIns="91440" tIns="45720" rIns="91440" bIns="45720" rtlCol="0" anchor="ctr">
            <a:normAutofit fontScale="47500" lnSpcReduction="20000"/>
          </a:bodyPr>
          <a:lstStyle/>
          <a:p>
            <a:pPr eaLnBrk="1" fontAlgn="auto" hangingPunct="1">
              <a:spcAft>
                <a:spcPts val="0"/>
              </a:spcAft>
            </a:pPr>
            <a:r>
              <a:rPr lang="en-US" sz="2400" dirty="0">
                <a:solidFill>
                  <a:prstClr val="black"/>
                </a:solidFill>
                <a:latin typeface="Segoe UI"/>
              </a:rPr>
              <a:t>By </a:t>
            </a:r>
            <a:r>
              <a:rPr lang="en-US" sz="2400" b="1" dirty="0">
                <a:solidFill>
                  <a:prstClr val="black"/>
                </a:solidFill>
                <a:latin typeface="Segoe UI"/>
                <a:hlinkClick r:id="rId2"/>
              </a:rPr>
              <a:t>PresenterMedia.com</a:t>
            </a:r>
            <a:endParaRPr lang="en-US" sz="2400" dirty="0" smtClean="0">
              <a:solidFill>
                <a:prstClr val="black"/>
              </a:solidFill>
              <a:latin typeface="Perpetua" pitchFamily="18" charset="0"/>
            </a:endParaRPr>
          </a:p>
        </p:txBody>
      </p:sp>
    </p:spTree>
    <p:extLst>
      <p:ext uri="{BB962C8B-B14F-4D97-AF65-F5344CB8AC3E}">
        <p14:creationId xmlns:p14="http://schemas.microsoft.com/office/powerpoint/2010/main" val="954064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My Goals</a:t>
            </a:r>
          </a:p>
        </p:txBody>
      </p:sp>
      <p:sp>
        <p:nvSpPr>
          <p:cNvPr id="19459" name="Rectangle 3"/>
          <p:cNvSpPr>
            <a:spLocks noGrp="1" noChangeArrowheads="1"/>
          </p:cNvSpPr>
          <p:nvPr>
            <p:ph type="body" idx="1"/>
          </p:nvPr>
        </p:nvSpPr>
        <p:spPr/>
        <p:txBody>
          <a:bodyPr/>
          <a:lstStyle/>
          <a:p>
            <a:pPr>
              <a:lnSpc>
                <a:spcPct val="90000"/>
              </a:lnSpc>
            </a:pPr>
            <a:r>
              <a:rPr lang="en-US" dirty="0"/>
              <a:t>To </a:t>
            </a:r>
            <a:r>
              <a:rPr lang="en-US" dirty="0" smtClean="0"/>
              <a:t>develop positive attitudes and excitement toward learning the Spanish language.</a:t>
            </a:r>
          </a:p>
          <a:p>
            <a:pPr>
              <a:lnSpc>
                <a:spcPct val="90000"/>
              </a:lnSpc>
            </a:pPr>
            <a:r>
              <a:rPr lang="en-US" dirty="0" smtClean="0"/>
              <a:t>To </a:t>
            </a:r>
            <a:r>
              <a:rPr lang="en-US" dirty="0"/>
              <a:t>provide a supportive and fun classroom </a:t>
            </a:r>
            <a:r>
              <a:rPr lang="en-US"/>
              <a:t>environment</a:t>
            </a:r>
            <a:r>
              <a:rPr lang="en-US" smtClean="0"/>
              <a:t>.</a:t>
            </a:r>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1519889809"/>
      </p:ext>
    </p:extLst>
  </p:cSld>
  <p:clrMapOvr>
    <a:masterClrMapping/>
  </p:clrMapOvr>
  <p:transition spd="med">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685799" y="198120"/>
            <a:ext cx="6995161" cy="883920"/>
          </a:xfrm>
        </p:spPr>
        <p:txBody>
          <a:bodyPr/>
          <a:lstStyle/>
          <a:p>
            <a:pPr algn="l"/>
            <a:r>
              <a:rPr lang="en-US" sz="2800" dirty="0" smtClean="0"/>
              <a:t/>
            </a:r>
            <a:br>
              <a:rPr lang="en-US" sz="2800" dirty="0" smtClean="0"/>
            </a:br>
            <a:r>
              <a:rPr lang="en-US" sz="2800" dirty="0" smtClean="0"/>
              <a:t>Themes = </a:t>
            </a:r>
            <a:r>
              <a:rPr lang="en-US" sz="2800" dirty="0" err="1" smtClean="0">
                <a:solidFill>
                  <a:srgbClr val="FF0000"/>
                </a:solidFill>
              </a:rPr>
              <a:t>Temas</a:t>
            </a:r>
            <a:r>
              <a:rPr lang="en-US" sz="2800" dirty="0" smtClean="0"/>
              <a:t/>
            </a:r>
            <a:br>
              <a:rPr lang="en-US" sz="2800" dirty="0" smtClean="0"/>
            </a:br>
            <a:r>
              <a:rPr lang="en-US" sz="2800" dirty="0" smtClean="0"/>
              <a:t>Vocabulary= </a:t>
            </a:r>
            <a:r>
              <a:rPr lang="en-US" sz="2800" dirty="0" err="1" smtClean="0">
                <a:solidFill>
                  <a:srgbClr val="FF0000"/>
                </a:solidFill>
              </a:rPr>
              <a:t>vocabulario</a:t>
            </a:r>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sp>
        <p:nvSpPr>
          <p:cNvPr id="11269" name="Rectangle 5"/>
          <p:cNvSpPr>
            <a:spLocks noGrp="1" noChangeArrowheads="1"/>
          </p:cNvSpPr>
          <p:nvPr>
            <p:ph type="body" sz="half" idx="1"/>
          </p:nvPr>
        </p:nvSpPr>
        <p:spPr>
          <a:xfrm>
            <a:off x="685799" y="1082040"/>
            <a:ext cx="4985657" cy="5242560"/>
          </a:xfrm>
        </p:spPr>
        <p:txBody>
          <a:bodyPr/>
          <a:lstStyle/>
          <a:p>
            <a:r>
              <a:rPr lang="en-US" sz="2800" dirty="0" smtClean="0"/>
              <a:t>Study and practice basic vocabulary such as: greetings and feelings, commands, alphabet,  days, months, seasons, numbers, colors, shapes. Family, pets, sports, food, likes and dislikes and interrogative words. Spanish speaking countries culture and traditions.</a:t>
            </a:r>
          </a:p>
          <a:p>
            <a:endParaRPr lang="en-US" sz="28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75042" y="1273630"/>
            <a:ext cx="2696072" cy="2934040"/>
          </a:xfrm>
        </p:spPr>
      </p:pic>
    </p:spTree>
    <p:extLst>
      <p:ext uri="{BB962C8B-B14F-4D97-AF65-F5344CB8AC3E}">
        <p14:creationId xmlns:p14="http://schemas.microsoft.com/office/powerpoint/2010/main" val="17035684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268"/>
                                        </p:tgtEl>
                                      </p:cBhvr>
                                    </p:animEffect>
                                    <p:animScale>
                                      <p:cBhvr>
                                        <p:cTn id="7" dur="250" autoRev="1" fill="hold"/>
                                        <p:tgtEl>
                                          <p:spTgt spid="112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Prayers and Music</a:t>
            </a:r>
            <a:br>
              <a:rPr lang="en-US" sz="3600" dirty="0" smtClean="0"/>
            </a:br>
            <a:r>
              <a:rPr lang="en-US" sz="3600" dirty="0" err="1" smtClean="0"/>
              <a:t>Oraciones</a:t>
            </a:r>
            <a:r>
              <a:rPr lang="en-US" sz="3600" dirty="0" smtClean="0"/>
              <a:t> y </a:t>
            </a:r>
            <a:r>
              <a:rPr lang="en-US" sz="3600" u="sng" dirty="0" err="1" smtClean="0"/>
              <a:t>música</a:t>
            </a:r>
            <a:endParaRPr lang="en-US" sz="3600" u="sng" dirty="0"/>
          </a:p>
        </p:txBody>
      </p:sp>
      <p:sp>
        <p:nvSpPr>
          <p:cNvPr id="3" name="Content Placeholder 2"/>
          <p:cNvSpPr>
            <a:spLocks noGrp="1"/>
          </p:cNvSpPr>
          <p:nvPr>
            <p:ph idx="1"/>
          </p:nvPr>
        </p:nvSpPr>
        <p:spPr/>
        <p:txBody>
          <a:bodyPr/>
          <a:lstStyle/>
          <a:p>
            <a:r>
              <a:rPr lang="en-US" dirty="0"/>
              <a:t>You should know: La </a:t>
            </a:r>
            <a:r>
              <a:rPr lang="en-US" dirty="0" err="1"/>
              <a:t>señal</a:t>
            </a:r>
            <a:r>
              <a:rPr lang="en-US" dirty="0"/>
              <a:t> de la </a:t>
            </a:r>
            <a:r>
              <a:rPr lang="en-US" dirty="0" err="1"/>
              <a:t>cruz</a:t>
            </a:r>
            <a:r>
              <a:rPr lang="en-US" dirty="0"/>
              <a:t>, el </a:t>
            </a:r>
            <a:r>
              <a:rPr lang="en-US" dirty="0" err="1"/>
              <a:t>Padrenuestro</a:t>
            </a:r>
            <a:r>
              <a:rPr lang="en-US" dirty="0"/>
              <a:t>, el </a:t>
            </a:r>
            <a:r>
              <a:rPr lang="en-US" dirty="0" err="1"/>
              <a:t>avemaría</a:t>
            </a:r>
            <a:r>
              <a:rPr lang="en-US" dirty="0"/>
              <a:t>. </a:t>
            </a:r>
          </a:p>
          <a:p>
            <a:r>
              <a:rPr lang="en-US" dirty="0"/>
              <a:t>There will be some songs or chants such as: Happy birthday,  Christmas </a:t>
            </a:r>
            <a:r>
              <a:rPr lang="en-US" dirty="0" smtClean="0"/>
              <a:t>carols, </a:t>
            </a:r>
            <a:r>
              <a:rPr lang="en-US" dirty="0"/>
              <a:t>praise </a:t>
            </a:r>
            <a:r>
              <a:rPr lang="en-US" dirty="0" smtClean="0"/>
              <a:t>songs and a traditional Spanish song.</a:t>
            </a:r>
            <a:endParaRPr lang="en-US" dirty="0"/>
          </a:p>
          <a:p>
            <a:endParaRPr lang="en-US" dirty="0"/>
          </a:p>
        </p:txBody>
      </p:sp>
      <p:pic>
        <p:nvPicPr>
          <p:cNvPr id="1026" name="Picture 2" descr="C:\Users\Lucy\AppData\Local\Microsoft\Windows\Temporary Internet Files\Content.IE5\E0L3RNF3\MC9000480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6661" y="4252265"/>
            <a:ext cx="1313078" cy="188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ucy\AppData\Local\Microsoft\Windows\Temporary Internet Files\Content.IE5\9H0QZ67W\MC9004417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840" y="4252264"/>
            <a:ext cx="1965960" cy="17675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ucy\AppData\Local\Microsoft\Windows\Temporary Internet Files\Content.IE5\T9K9TLX0\MC9003888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1046" y="4322826"/>
            <a:ext cx="2000707" cy="1787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743290"/>
      </p:ext>
    </p:extLst>
  </p:cSld>
  <p:clrMapOvr>
    <a:masterClrMapping/>
  </p:clrMapOvr>
  <p:transition spd="med">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
            <a:ext cx="7772400" cy="701040"/>
          </a:xfrm>
        </p:spPr>
        <p:txBody>
          <a:bodyPr/>
          <a:lstStyle/>
          <a:p>
            <a:r>
              <a:rPr lang="en-US" dirty="0" smtClean="0"/>
              <a:t>ORACIONES</a:t>
            </a:r>
            <a:br>
              <a:rPr lang="en-US" dirty="0" smtClean="0"/>
            </a:br>
            <a:endParaRPr lang="en-US" dirty="0"/>
          </a:p>
        </p:txBody>
      </p:sp>
      <p:sp>
        <p:nvSpPr>
          <p:cNvPr id="3" name="Subtitle 2"/>
          <p:cNvSpPr>
            <a:spLocks noGrp="1"/>
          </p:cNvSpPr>
          <p:nvPr>
            <p:ph type="subTitle" idx="1"/>
          </p:nvPr>
        </p:nvSpPr>
        <p:spPr>
          <a:xfrm>
            <a:off x="746760" y="2514600"/>
            <a:ext cx="7955280" cy="4084320"/>
          </a:xfrm>
        </p:spPr>
        <p:txBody>
          <a:bodyPr/>
          <a:lstStyle/>
          <a:p>
            <a:r>
              <a:rPr lang="es-ES" sz="2800" b="1" dirty="0"/>
              <a:t>El Padre Nuestro</a:t>
            </a:r>
            <a:endParaRPr lang="es-ES" sz="2800" dirty="0"/>
          </a:p>
          <a:p>
            <a:r>
              <a:rPr lang="es-ES" sz="2800" dirty="0"/>
              <a:t>Padre Nuestro, que estás en el cielo, Santificado sea tu Nombre. Venga a nosotros tu reino, hágase tu Voluntad, así en la tierra como en el cielo. Danos hoy nuestro pan de cada día. Perdona nuestras ofensas como también nosotros perdonamos a los que nos ofenden. No nos dejes caer en tentación, y líbranos del mal. Amén</a:t>
            </a:r>
            <a:r>
              <a:rPr lang="es-ES" sz="2800" dirty="0" smtClean="0"/>
              <a:t>.</a:t>
            </a:r>
          </a:p>
          <a:p>
            <a:endParaRPr lang="es-ES" sz="2800" dirty="0"/>
          </a:p>
          <a:p>
            <a:endParaRPr lang="es-ES" sz="2800" dirty="0" smtClean="0"/>
          </a:p>
          <a:p>
            <a:endParaRPr lang="es-ES" sz="2800" dirty="0"/>
          </a:p>
          <a:p>
            <a:endParaRPr lang="es-ES" sz="2800" dirty="0"/>
          </a:p>
          <a:p>
            <a:endParaRPr lang="en-US" sz="2800" dirty="0"/>
          </a:p>
        </p:txBody>
      </p:sp>
      <p:pic>
        <p:nvPicPr>
          <p:cNvPr id="1026" name="Picture 2" descr="C:\Users\Lucy\AppData\Local\Microsoft\Windows\Temporary Internet Files\Content.IE5\QKV0GZ4Z\MC9000583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8509" y="807720"/>
            <a:ext cx="3854211" cy="155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689920"/>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0" presetClass="emph" presetSubtype="0" fill="hold" nodeType="clickEffect">
                                  <p:stCondLst>
                                    <p:cond delay="0"/>
                                  </p:stCondLst>
                                  <p:childTnLst>
                                    <p:animClr clrSpc="hsl" dir="cw">
                                      <p:cBhvr override="childStyle">
                                        <p:cTn id="10" dur="500" fill="hold"/>
                                        <p:tgtEl>
                                          <p:spTgt spid="1026"/>
                                        </p:tgtEl>
                                        <p:attrNameLst>
                                          <p:attrName>style.color</p:attrName>
                                        </p:attrNameLst>
                                      </p:cBhvr>
                                      <p:by>
                                        <p:hsl h="0" s="12549" l="25098"/>
                                      </p:by>
                                    </p:animClr>
                                    <p:animClr clrSpc="hsl" dir="cw">
                                      <p:cBhvr>
                                        <p:cTn id="11" dur="500" fill="hold"/>
                                        <p:tgtEl>
                                          <p:spTgt spid="1026"/>
                                        </p:tgtEl>
                                        <p:attrNameLst>
                                          <p:attrName>fillcolor</p:attrName>
                                        </p:attrNameLst>
                                      </p:cBhvr>
                                      <p:by>
                                        <p:hsl h="0" s="12549" l="25098"/>
                                      </p:by>
                                    </p:animClr>
                                    <p:animClr clrSpc="hsl" dir="cw">
                                      <p:cBhvr>
                                        <p:cTn id="12" dur="500" fill="hold"/>
                                        <p:tgtEl>
                                          <p:spTgt spid="1026"/>
                                        </p:tgtEl>
                                        <p:attrNameLst>
                                          <p:attrName>stroke.color</p:attrName>
                                        </p:attrNameLst>
                                      </p:cBhvr>
                                      <p:by>
                                        <p:hsl h="0" s="12549" l="25098"/>
                                      </p:by>
                                    </p:animClr>
                                    <p:set>
                                      <p:cBhvr>
                                        <p:cTn id="13" dur="500" fill="hold"/>
                                        <p:tgtEl>
                                          <p:spTgt spid="102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500" fill="hold"/>
                                        <p:tgtEl>
                                          <p:spTgt spid="1026"/>
                                        </p:tgtEl>
                                        <p:attrNameLst>
                                          <p:attrName>ppt_w</p:attrName>
                                        </p:attrNameLst>
                                      </p:cBhvr>
                                      <p:tavLst>
                                        <p:tav tm="0">
                                          <p:val>
                                            <p:fltVal val="0"/>
                                          </p:val>
                                        </p:tav>
                                        <p:tav tm="100000">
                                          <p:val>
                                            <p:strVal val="#ppt_w"/>
                                          </p:val>
                                        </p:tav>
                                      </p:tavLst>
                                    </p:anim>
                                    <p:anim calcmode="lin" valueType="num">
                                      <p:cBhvr>
                                        <p:cTn id="26" dur="500" fill="hold"/>
                                        <p:tgtEl>
                                          <p:spTgt spid="1026"/>
                                        </p:tgtEl>
                                        <p:attrNameLst>
                                          <p:attrName>ppt_h</p:attrName>
                                        </p:attrNameLst>
                                      </p:cBhvr>
                                      <p:tavLst>
                                        <p:tav tm="0">
                                          <p:val>
                                            <p:fltVal val="0"/>
                                          </p:val>
                                        </p:tav>
                                        <p:tav tm="100000">
                                          <p:val>
                                            <p:strVal val="#ppt_h"/>
                                          </p:val>
                                        </p:tav>
                                      </p:tavLst>
                                    </p:anim>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65760"/>
            <a:ext cx="8092440" cy="685800"/>
          </a:xfrm>
        </p:spPr>
        <p:txBody>
          <a:bodyPr/>
          <a:lstStyle/>
          <a:p>
            <a:r>
              <a:rPr lang="es-ES" sz="4000" b="1" dirty="0" smtClean="0"/>
              <a:t/>
            </a:r>
            <a:br>
              <a:rPr lang="es-ES" sz="4000" b="1" dirty="0" smtClean="0"/>
            </a:br>
            <a:r>
              <a:rPr lang="es-ES" sz="4000" b="1" dirty="0" smtClean="0"/>
              <a:t>El </a:t>
            </a:r>
            <a:r>
              <a:rPr lang="es-ES" sz="4000" b="1" dirty="0"/>
              <a:t>Ave María</a:t>
            </a:r>
            <a:r>
              <a:rPr lang="es-ES" sz="4000" dirty="0"/>
              <a:t/>
            </a:r>
            <a:br>
              <a:rPr lang="es-ES" sz="4000" dirty="0"/>
            </a:br>
            <a:endParaRPr lang="en-US" sz="4000" dirty="0"/>
          </a:p>
        </p:txBody>
      </p:sp>
      <p:sp>
        <p:nvSpPr>
          <p:cNvPr id="3" name="Content Placeholder 2"/>
          <p:cNvSpPr>
            <a:spLocks noGrp="1"/>
          </p:cNvSpPr>
          <p:nvPr>
            <p:ph idx="1"/>
          </p:nvPr>
        </p:nvSpPr>
        <p:spPr>
          <a:xfrm>
            <a:off x="533400" y="899160"/>
            <a:ext cx="8229600" cy="5501640"/>
          </a:xfrm>
        </p:spPr>
        <p:txBody>
          <a:bodyPr/>
          <a:lstStyle/>
          <a:p>
            <a:r>
              <a:rPr lang="es-ES" dirty="0" smtClean="0"/>
              <a:t>Dios </a:t>
            </a:r>
            <a:r>
              <a:rPr lang="es-ES" dirty="0"/>
              <a:t>te salve, María; llena eres de gracia: el Señor es contigo; bendita tú eres entre todos las mujeres; y bendito es el fruto de tu vientre, Jesús. Santa María, Madre de Dios, ruega por nosotros pecadores ahora y en la hora de nuestra muerte. Amén.</a:t>
            </a:r>
          </a:p>
          <a:p>
            <a:r>
              <a:rPr lang="es-ES" b="1" dirty="0"/>
              <a:t>El Gloria</a:t>
            </a:r>
            <a:endParaRPr lang="es-ES" dirty="0"/>
          </a:p>
          <a:p>
            <a:r>
              <a:rPr lang="es-ES" dirty="0"/>
              <a:t>Gloria al Padre y al Hijo y al Espíritu Santo. Como era en un principio ahora y siempre, por los siglos de los siglos. Amén.</a:t>
            </a:r>
          </a:p>
          <a:p>
            <a:endParaRPr lang="es-ES" dirty="0"/>
          </a:p>
          <a:p>
            <a:endParaRPr lang="en-US" dirty="0"/>
          </a:p>
          <a:p>
            <a:endParaRPr lang="en-US" dirty="0"/>
          </a:p>
        </p:txBody>
      </p:sp>
    </p:spTree>
    <p:extLst>
      <p:ext uri="{BB962C8B-B14F-4D97-AF65-F5344CB8AC3E}">
        <p14:creationId xmlns:p14="http://schemas.microsoft.com/office/powerpoint/2010/main" val="1792249397"/>
      </p:ext>
    </p:extLst>
  </p:cSld>
  <p:clrMapOvr>
    <a:masterClrMapping/>
  </p:clrMapOvr>
  <p:transition spd="med">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5320"/>
            <a:ext cx="7772400" cy="2346959"/>
          </a:xfrm>
        </p:spPr>
        <p:txBody>
          <a:bodyPr/>
          <a:lstStyle/>
          <a:p>
            <a:endParaRPr lang="en-US" dirty="0"/>
          </a:p>
        </p:txBody>
      </p:sp>
      <p:sp>
        <p:nvSpPr>
          <p:cNvPr id="3" name="Subtitle 2"/>
          <p:cNvSpPr>
            <a:spLocks noGrp="1"/>
          </p:cNvSpPr>
          <p:nvPr>
            <p:ph type="subTitle" idx="1"/>
          </p:nvPr>
        </p:nvSpPr>
        <p:spPr>
          <a:xfrm>
            <a:off x="1371600" y="3154680"/>
            <a:ext cx="6400800" cy="3230880"/>
          </a:xfrm>
        </p:spPr>
        <p:txBody>
          <a:bodyPr/>
          <a:lstStyle/>
          <a:p>
            <a:r>
              <a:rPr lang="es-ES" b="1" dirty="0"/>
              <a:t>¡Oh, Jesús mío!</a:t>
            </a:r>
            <a:endParaRPr lang="es-ES" dirty="0"/>
          </a:p>
          <a:p>
            <a:r>
              <a:rPr lang="es-ES" dirty="0"/>
              <a:t>¡Oh! Jesús mío, perdona nuestros pecados, líbranos del fuego del infierno,   lleva al cielo a todas las almas, especialmente a las más necesitadas de Tu Misericordia. Amén.</a:t>
            </a:r>
          </a:p>
          <a:p>
            <a:endParaRPr lang="en-US" dirty="0"/>
          </a:p>
        </p:txBody>
      </p:sp>
      <p:pic>
        <p:nvPicPr>
          <p:cNvPr id="3078" name="Picture 6" descr="http://4.bp.blogspot.com/-oc2Jvu2pdcU/Tc27dACFb2I/AAAAAAAAAmM/MaWUsJvl9lo/s1600/VirgenFati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3760" y="670560"/>
            <a:ext cx="2255520" cy="235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114326"/>
      </p:ext>
    </p:extLst>
  </p:cSld>
  <p:clrMapOvr>
    <a:masterClrMapping/>
  </p:clrMapOvr>
  <p:transition spd="med">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971"/>
            <a:ext cx="8229600" cy="1319667"/>
          </a:xfrm>
        </p:spPr>
        <p:txBody>
          <a:bodyPr/>
          <a:lstStyle/>
          <a:p>
            <a:r>
              <a:rPr lang="en-US" dirty="0" smtClean="0"/>
              <a:t/>
            </a:r>
            <a:br>
              <a:rPr lang="en-US" dirty="0" smtClean="0"/>
            </a:br>
            <a:r>
              <a:rPr lang="en-US" dirty="0" smtClean="0"/>
              <a:t/>
            </a:r>
            <a:br>
              <a:rPr lang="en-US" dirty="0" smtClean="0"/>
            </a:br>
            <a:r>
              <a:rPr lang="en-US" dirty="0" err="1" smtClean="0"/>
              <a:t>Ángel</a:t>
            </a:r>
            <a:r>
              <a:rPr lang="en-US" dirty="0" smtClean="0"/>
              <a:t> de mi </a:t>
            </a:r>
            <a:r>
              <a:rPr lang="en-US" dirty="0" err="1" smtClean="0"/>
              <a:t>Guarda</a:t>
            </a:r>
            <a:r>
              <a:rPr lang="en-US" dirty="0" smtClean="0"/>
              <a:t>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827314" y="1589314"/>
            <a:ext cx="7935686" cy="4898571"/>
          </a:xfrm>
        </p:spPr>
        <p:txBody>
          <a:bodyPr/>
          <a:lstStyle/>
          <a:p>
            <a:pPr marL="0" indent="0">
              <a:buNone/>
            </a:pPr>
            <a:r>
              <a:rPr lang="en-US" sz="2800" dirty="0" err="1" smtClean="0"/>
              <a:t>Ángel</a:t>
            </a:r>
            <a:r>
              <a:rPr lang="en-US" sz="2800" dirty="0" smtClean="0"/>
              <a:t> de mi </a:t>
            </a:r>
            <a:r>
              <a:rPr lang="en-US" sz="2800" dirty="0" err="1"/>
              <a:t>G</a:t>
            </a:r>
            <a:r>
              <a:rPr lang="en-US" sz="2800" dirty="0" err="1" smtClean="0"/>
              <a:t>uarda</a:t>
            </a:r>
            <a:r>
              <a:rPr lang="en-US" sz="2800" dirty="0" smtClean="0"/>
              <a:t>, </a:t>
            </a:r>
          </a:p>
          <a:p>
            <a:pPr marL="0" indent="0">
              <a:buNone/>
            </a:pPr>
            <a:r>
              <a:rPr lang="en-US" sz="2800" dirty="0" smtClean="0"/>
              <a:t>mi </a:t>
            </a:r>
            <a:r>
              <a:rPr lang="en-US" sz="2800" dirty="0" err="1" smtClean="0"/>
              <a:t>dulce</a:t>
            </a:r>
            <a:r>
              <a:rPr lang="en-US" sz="2800" dirty="0" smtClean="0"/>
              <a:t> </a:t>
            </a:r>
            <a:r>
              <a:rPr lang="en-US" sz="2800" dirty="0" err="1" smtClean="0"/>
              <a:t>compañía</a:t>
            </a:r>
            <a:r>
              <a:rPr lang="en-US" sz="2800" dirty="0" smtClean="0"/>
              <a:t>,</a:t>
            </a:r>
          </a:p>
          <a:p>
            <a:pPr marL="0" indent="0">
              <a:buNone/>
            </a:pPr>
            <a:r>
              <a:rPr lang="en-US" sz="2800" dirty="0" smtClean="0"/>
              <a:t>No me </a:t>
            </a:r>
            <a:r>
              <a:rPr lang="en-US" sz="2800" dirty="0" err="1" smtClean="0"/>
              <a:t>desampares</a:t>
            </a:r>
            <a:r>
              <a:rPr lang="en-US" sz="2800" dirty="0" smtClean="0"/>
              <a:t>,</a:t>
            </a:r>
          </a:p>
          <a:p>
            <a:pPr marL="0" indent="0">
              <a:buNone/>
            </a:pPr>
            <a:r>
              <a:rPr lang="en-US" sz="2800" dirty="0" err="1" smtClean="0"/>
              <a:t>ni</a:t>
            </a:r>
            <a:r>
              <a:rPr lang="en-US" sz="2800" dirty="0" smtClean="0"/>
              <a:t> de </a:t>
            </a:r>
            <a:r>
              <a:rPr lang="en-US" sz="2800" dirty="0" err="1" smtClean="0"/>
              <a:t>noche</a:t>
            </a:r>
            <a:r>
              <a:rPr lang="en-US" sz="2800" dirty="0" smtClean="0"/>
              <a:t> </a:t>
            </a:r>
            <a:r>
              <a:rPr lang="en-US" sz="2800" dirty="0" err="1" smtClean="0"/>
              <a:t>ni</a:t>
            </a:r>
            <a:r>
              <a:rPr lang="en-US" sz="2800" dirty="0" smtClean="0"/>
              <a:t> de </a:t>
            </a:r>
            <a:r>
              <a:rPr lang="en-US" sz="2800" dirty="0" err="1" smtClean="0"/>
              <a:t>día</a:t>
            </a:r>
            <a:r>
              <a:rPr lang="en-US" sz="2800" dirty="0" smtClean="0"/>
              <a:t>.  </a:t>
            </a:r>
          </a:p>
          <a:p>
            <a:pPr marL="0" indent="0">
              <a:buNone/>
            </a:pPr>
            <a:r>
              <a:rPr lang="en-US" sz="2800" dirty="0" smtClean="0"/>
              <a:t>Si </a:t>
            </a:r>
            <a:r>
              <a:rPr lang="en-US" sz="2800" dirty="0" err="1" smtClean="0"/>
              <a:t>tú</a:t>
            </a:r>
            <a:r>
              <a:rPr lang="en-US" sz="2800" dirty="0" smtClean="0"/>
              <a:t> me </a:t>
            </a:r>
            <a:r>
              <a:rPr lang="en-US" sz="2800" dirty="0" err="1" smtClean="0"/>
              <a:t>desamparas</a:t>
            </a:r>
            <a:r>
              <a:rPr lang="en-US" sz="2800" dirty="0" smtClean="0"/>
              <a:t>, </a:t>
            </a:r>
          </a:p>
          <a:p>
            <a:pPr marL="0" indent="0">
              <a:buNone/>
            </a:pPr>
            <a:r>
              <a:rPr lang="en-US" sz="2800" dirty="0" smtClean="0"/>
              <a:t>¿</a:t>
            </a:r>
            <a:r>
              <a:rPr lang="en-US" sz="2800" dirty="0" err="1" smtClean="0"/>
              <a:t>Qué</a:t>
            </a:r>
            <a:r>
              <a:rPr lang="en-US" sz="2800" dirty="0" smtClean="0"/>
              <a:t> </a:t>
            </a:r>
            <a:r>
              <a:rPr lang="en-US" sz="2800" dirty="0" err="1" smtClean="0"/>
              <a:t>será</a:t>
            </a:r>
            <a:r>
              <a:rPr lang="en-US" sz="2800" dirty="0" smtClean="0"/>
              <a:t> de mi?</a:t>
            </a:r>
          </a:p>
          <a:p>
            <a:pPr marL="0" indent="0">
              <a:buNone/>
            </a:pPr>
            <a:r>
              <a:rPr lang="en-US" sz="2800" dirty="0" err="1" smtClean="0"/>
              <a:t>Ángel</a:t>
            </a:r>
            <a:r>
              <a:rPr lang="en-US" sz="2800" dirty="0" smtClean="0"/>
              <a:t> de mi </a:t>
            </a:r>
            <a:r>
              <a:rPr lang="en-US" sz="2800" dirty="0" err="1"/>
              <a:t>G</a:t>
            </a:r>
            <a:r>
              <a:rPr lang="en-US" sz="2800" dirty="0" err="1" smtClean="0"/>
              <a:t>uarda</a:t>
            </a:r>
            <a:r>
              <a:rPr lang="en-US" sz="2800" dirty="0" smtClean="0"/>
              <a:t>, </a:t>
            </a:r>
          </a:p>
          <a:p>
            <a:pPr marL="0" indent="0">
              <a:buNone/>
            </a:pPr>
            <a:r>
              <a:rPr lang="en-US" sz="2800" dirty="0" err="1" smtClean="0"/>
              <a:t>Ruega</a:t>
            </a:r>
            <a:r>
              <a:rPr lang="en-US" sz="2800" dirty="0" smtClean="0"/>
              <a:t> a Dios </a:t>
            </a:r>
            <a:r>
              <a:rPr lang="en-US" sz="2800" dirty="0" err="1" smtClean="0"/>
              <a:t>por</a:t>
            </a:r>
            <a:r>
              <a:rPr lang="en-US" sz="2800" dirty="0" smtClean="0"/>
              <a:t> mi.</a:t>
            </a:r>
          </a:p>
          <a:p>
            <a:pPr marL="0" indent="0">
              <a:buNone/>
            </a:pPr>
            <a:r>
              <a:rPr lang="en-US" sz="2800" dirty="0" err="1" smtClean="0"/>
              <a:t>Amén</a:t>
            </a:r>
            <a:endParaRPr lang="en-US" sz="2800" dirty="0"/>
          </a:p>
          <a:p>
            <a:pPr marL="0" indent="0" algn="ctr">
              <a:buNone/>
            </a:pP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165" y="1948543"/>
            <a:ext cx="2833006" cy="3695699"/>
          </a:xfrm>
          <a:prstGeom prst="rect">
            <a:avLst/>
          </a:prstGeom>
        </p:spPr>
      </p:pic>
    </p:spTree>
    <p:extLst>
      <p:ext uri="{BB962C8B-B14F-4D97-AF65-F5344CB8AC3E}">
        <p14:creationId xmlns:p14="http://schemas.microsoft.com/office/powerpoint/2010/main" val="428822552"/>
      </p:ext>
    </p:extLst>
  </p:cSld>
  <p:clrMapOvr>
    <a:masterClrMapping/>
  </p:clrMapOvr>
  <p:transition spd="med">
    <p:push dir="r"/>
  </p:transition>
  <p:timing>
    <p:tnLst>
      <p:par>
        <p:cTn id="1" dur="indefinite" restart="never" nodeType="tmRoot"/>
      </p:par>
    </p:tnLst>
  </p:timing>
</p:sld>
</file>

<file path=ppt/theme/theme1.xml><?xml version="1.0" encoding="utf-8"?>
<a:theme xmlns:a="http://schemas.openxmlformats.org/drawingml/2006/main" name="Back-to-school presentation">
  <a:themeElements>
    <a:clrScheme name="Back to schoo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ck to school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ack to schoo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 to school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 to school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 to school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 to school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 to school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 to school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 to school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 to school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 to school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 to school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 to school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M_earth_flow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ganic">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Back-to-school presentation</Template>
  <TotalTime>1005</TotalTime>
  <Words>783</Words>
  <Application>Microsoft Office PowerPoint</Application>
  <PresentationFormat>On-screen Show (4:3)</PresentationFormat>
  <Paragraphs>97</Paragraphs>
  <Slides>18</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Brush Script MT</vt:lpstr>
      <vt:lpstr>Comic Sans MS</vt:lpstr>
      <vt:lpstr>Kartika</vt:lpstr>
      <vt:lpstr>Palatino Linotype</vt:lpstr>
      <vt:lpstr>Perpetua</vt:lpstr>
      <vt:lpstr>Segoe UI</vt:lpstr>
      <vt:lpstr>Symbol</vt:lpstr>
      <vt:lpstr>Back-to-school presentation</vt:lpstr>
      <vt:lpstr>Crayons</vt:lpstr>
      <vt:lpstr>PM_earth_flower</vt:lpstr>
      <vt:lpstr>  ¡BIENVENIDOS/AS! WELCOME! http://favim.com/image/1657531/   http://favim.com/image/1657531/  </vt:lpstr>
      <vt:lpstr>    ESPAÑOL</vt:lpstr>
      <vt:lpstr>My Goals</vt:lpstr>
      <vt:lpstr> Themes = Temas Vocabulary= vocabulario </vt:lpstr>
      <vt:lpstr>Prayers and Music Oraciones y música</vt:lpstr>
      <vt:lpstr>ORACIONES </vt:lpstr>
      <vt:lpstr> El Ave María </vt:lpstr>
      <vt:lpstr>PowerPoint Presentation</vt:lpstr>
      <vt:lpstr>  Ángel de mi Guarda   </vt:lpstr>
      <vt:lpstr> DIVINO NIÑO JESÚS </vt:lpstr>
      <vt:lpstr>CLASSROM COMMANDS</vt:lpstr>
      <vt:lpstr>PowerPoint Presentation</vt:lpstr>
      <vt:lpstr>QUE ME GUSTA…QUE NO ME GUSTA</vt:lpstr>
      <vt:lpstr>Behavior Expectations: Listen, follow directions, share… Conducta/Disciplina</vt:lpstr>
      <vt:lpstr>Discipline Disciplina  and y  Consequences consecuencias</vt:lpstr>
      <vt:lpstr>Grading</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Perotti or (y/o) Señora Perotti</dc:title>
  <dc:creator>Lucy</dc:creator>
  <cp:lastModifiedBy>Owner</cp:lastModifiedBy>
  <cp:revision>204</cp:revision>
  <cp:lastPrinted>2013-08-18T03:39:54Z</cp:lastPrinted>
  <dcterms:created xsi:type="dcterms:W3CDTF">2013-08-11T06:25:08Z</dcterms:created>
  <dcterms:modified xsi:type="dcterms:W3CDTF">2016-08-02T12:59:36Z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TC010187211033</vt:lpwstr>
  </property>
</Properties>
</file>