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9" r:id="rId5"/>
    <p:sldId id="267" r:id="rId6"/>
    <p:sldId id="264" r:id="rId7"/>
    <p:sldId id="274" r:id="rId8"/>
    <p:sldId id="265" r:id="rId9"/>
    <p:sldId id="269" r:id="rId10"/>
    <p:sldId id="270" r:id="rId11"/>
    <p:sldId id="271" r:id="rId12"/>
    <p:sldId id="276" r:id="rId13"/>
    <p:sldId id="272" r:id="rId14"/>
    <p:sldId id="273" r:id="rId15"/>
    <p:sldId id="278" r:id="rId1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F533"/>
    <a:srgbClr val="F8C0F1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71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2F4E2C-57FA-4643-B4E9-18B018259E4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F95BA0-295B-45FE-BF6B-12B93748FD0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71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6E8F8E-00FC-4FE2-88F9-E6E9158CE33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03AC22-2EE6-44B7-A369-E0EF9B6B15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7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15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12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8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37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90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3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1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04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6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58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23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47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3AC22-2EE6-44B7-A369-E0EF9B6B15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4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CE06CAD-3AD4-4372-AA45-9FF06AD28C68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CD1C651-C6E0-4755-A8F2-9C18145639E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g"/><Relationship Id="rId3" Type="http://schemas.openxmlformats.org/officeDocument/2006/relationships/image" Target="../media/image33.wmf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jpg"/><Relationship Id="rId4" Type="http://schemas.openxmlformats.org/officeDocument/2006/relationships/image" Target="../media/image4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jpeg"/><Relationship Id="rId9" Type="http://schemas.openxmlformats.org/officeDocument/2006/relationships/image" Target="../media/image15.wmf"/><Relationship Id="rId1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png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wmf"/><Relationship Id="rId5" Type="http://schemas.openxmlformats.org/officeDocument/2006/relationships/image" Target="../media/image23.jpeg"/><Relationship Id="rId10" Type="http://schemas.openxmlformats.org/officeDocument/2006/relationships/image" Target="../media/image28.wmf"/><Relationship Id="rId4" Type="http://schemas.openxmlformats.org/officeDocument/2006/relationships/image" Target="../media/image22.jpeg"/><Relationship Id="rId9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 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Conversación</a:t>
            </a:r>
            <a:r>
              <a:rPr lang="en-US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____ de _________, 2017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2" descr="C:\Users\Lucy\AppData\Local\Microsoft\Windows\Temporary Internet Files\Content.IE5\0TTGJ3AD\MP9004465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46136"/>
            <a:ext cx="1352550" cy="145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Lucy\AppData\Local\Microsoft\Windows\Temporary Internet Files\Content.IE5\DS664CX6\MM900283665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84480"/>
            <a:ext cx="1828800" cy="153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Lucy\AppData\Local\Microsoft\Windows\Temporary Internet Files\Content.IE5\DS664CX6\MC90036051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30" y="2093229"/>
            <a:ext cx="1888236" cy="116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27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________________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763000" cy="3657600"/>
          </a:xfrm>
        </p:spPr>
        <p:txBody>
          <a:bodyPr/>
          <a:lstStyle/>
          <a:p>
            <a:pPr algn="l"/>
            <a:r>
              <a:rPr lang="en-US" sz="2800" dirty="0" smtClean="0"/>
              <a:t>¿</a:t>
            </a:r>
            <a:r>
              <a:rPr lang="en-US" sz="2800" dirty="0" err="1" smtClean="0"/>
              <a:t>Cuáles</a:t>
            </a:r>
            <a:r>
              <a:rPr lang="en-US" sz="2800" dirty="0" smtClean="0"/>
              <a:t> son </a:t>
            </a:r>
            <a:r>
              <a:rPr lang="en-US" sz="2800" dirty="0" err="1" smtClean="0"/>
              <a:t>tus</a:t>
            </a:r>
            <a:r>
              <a:rPr lang="en-US" sz="2800" dirty="0" smtClean="0"/>
              <a:t> </a:t>
            </a:r>
            <a:r>
              <a:rPr lang="en-US" sz="2800" dirty="0" err="1" smtClean="0"/>
              <a:t>clases</a:t>
            </a:r>
            <a:r>
              <a:rPr lang="en-US" sz="2800" dirty="0" smtClean="0"/>
              <a:t> </a:t>
            </a:r>
            <a:r>
              <a:rPr lang="en-US" sz="2800" dirty="0" err="1" smtClean="0"/>
              <a:t>favoritas</a:t>
            </a:r>
            <a:r>
              <a:rPr lang="en-US" sz="2800" dirty="0" smtClean="0"/>
              <a:t>?</a:t>
            </a:r>
          </a:p>
          <a:p>
            <a:pPr algn="l"/>
            <a:r>
              <a:rPr lang="en-US" sz="2800" dirty="0" err="1" smtClean="0"/>
              <a:t>Mis</a:t>
            </a:r>
            <a:r>
              <a:rPr lang="en-US" sz="2800" dirty="0" smtClean="0"/>
              <a:t> </a:t>
            </a:r>
            <a:r>
              <a:rPr lang="en-US" sz="2800" dirty="0" err="1" smtClean="0"/>
              <a:t>clases</a:t>
            </a:r>
            <a:r>
              <a:rPr lang="en-US" sz="2800" dirty="0" smtClean="0"/>
              <a:t> </a:t>
            </a:r>
            <a:r>
              <a:rPr lang="en-US" sz="2800" dirty="0" err="1" smtClean="0"/>
              <a:t>favoritas</a:t>
            </a:r>
            <a:r>
              <a:rPr lang="en-US" sz="2800" dirty="0" smtClean="0"/>
              <a:t> son:___________ y ______________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288082"/>
              </p:ext>
            </p:extLst>
          </p:nvPr>
        </p:nvGraphicFramePr>
        <p:xfrm>
          <a:off x="304799" y="4114800"/>
          <a:ext cx="868680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75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98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Arte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Ciencias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Educación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Física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Español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Inglés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Matemá-ticas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Música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Religión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Sociales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83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285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Quién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personaje</a:t>
            </a:r>
            <a:r>
              <a:rPr lang="en-US" sz="3600" dirty="0" smtClean="0"/>
              <a:t>/</a:t>
            </a:r>
            <a:r>
              <a:rPr lang="en-US" sz="3600" dirty="0" err="1" smtClean="0"/>
              <a:t>artista</a:t>
            </a:r>
            <a:r>
              <a:rPr lang="en-US" sz="3600" dirty="0" smtClean="0"/>
              <a:t>/</a:t>
            </a:r>
            <a:r>
              <a:rPr lang="en-US" sz="3600" dirty="0" err="1" smtClean="0"/>
              <a:t>deportista</a:t>
            </a:r>
            <a:r>
              <a:rPr lang="en-US" sz="3600" dirty="0" smtClean="0"/>
              <a:t> y </a:t>
            </a:r>
            <a:r>
              <a:rPr lang="en-US" sz="3600" dirty="0" err="1" smtClean="0"/>
              <a:t>programa</a:t>
            </a:r>
            <a:r>
              <a:rPr lang="en-US" sz="3600" dirty="0" smtClean="0"/>
              <a:t> </a:t>
            </a:r>
            <a:r>
              <a:rPr lang="en-US" sz="3600" dirty="0" err="1" smtClean="0"/>
              <a:t>favorito</a:t>
            </a:r>
            <a:r>
              <a:rPr lang="en-US" sz="3100" dirty="0" smtClean="0"/>
              <a:t>?</a:t>
            </a:r>
            <a:br>
              <a:rPr lang="en-US" sz="3100" dirty="0" smtClean="0"/>
            </a:br>
            <a:r>
              <a:rPr lang="en-US" sz="1400" dirty="0" smtClean="0"/>
              <a:t>Who is your favorite character/artist/athlete/ T.V. Show? 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77200" cy="3048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personaje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 </a:t>
            </a:r>
            <a:r>
              <a:rPr lang="en-US" sz="1200" dirty="0" smtClean="0"/>
              <a:t>El papa  _________________________________________</a:t>
            </a:r>
            <a:endParaRPr lang="en-US" sz="1200" dirty="0"/>
          </a:p>
          <a:p>
            <a:pPr algn="l"/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artista</a:t>
            </a:r>
            <a:r>
              <a:rPr lang="en-US" dirty="0" smtClean="0"/>
              <a:t>/</a:t>
            </a:r>
            <a:r>
              <a:rPr lang="en-US" dirty="0" err="1" smtClean="0"/>
              <a:t>cantante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  </a:t>
            </a:r>
            <a:r>
              <a:rPr lang="en-US" sz="1200" dirty="0" smtClean="0"/>
              <a:t>Miguel Angel    _____________________</a:t>
            </a:r>
          </a:p>
          <a:p>
            <a:pPr algn="l"/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deportista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sz="1200" dirty="0" smtClean="0"/>
              <a:t>Messi______________________________________</a:t>
            </a:r>
          </a:p>
          <a:p>
            <a:pPr algn="l"/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favorito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 </a:t>
            </a:r>
            <a:r>
              <a:rPr lang="en-US" sz="1200" dirty="0" smtClean="0"/>
              <a:t>Kung Fu Panda ____________________________________</a:t>
            </a:r>
          </a:p>
          <a:p>
            <a:pPr algn="l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905000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/>
              <a:t>favorita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música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_________________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 smtClean="0"/>
              <a:t>canción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canción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_______________________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3733800" cy="1506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181600"/>
            <a:ext cx="24384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28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seas </a:t>
            </a:r>
            <a:r>
              <a:rPr lang="en-US" dirty="0" err="1" smtClean="0"/>
              <a:t>grande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Cuando</a:t>
            </a:r>
            <a:r>
              <a:rPr lang="en-US" dirty="0" smtClean="0"/>
              <a:t> sea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______________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534400" cy="3200400"/>
          </a:xfrm>
        </p:spPr>
        <p:txBody>
          <a:bodyPr/>
          <a:lstStyle/>
          <a:p>
            <a:r>
              <a:rPr lang="en-US" dirty="0" err="1" smtClean="0"/>
              <a:t>Profesiones</a:t>
            </a:r>
            <a:r>
              <a:rPr lang="en-US" dirty="0"/>
              <a:t> </a:t>
            </a:r>
            <a:r>
              <a:rPr lang="en-US" sz="1600" dirty="0" smtClean="0"/>
              <a:t>(professions)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13840"/>
              </p:ext>
            </p:extLst>
          </p:nvPr>
        </p:nvGraphicFramePr>
        <p:xfrm>
          <a:off x="457200" y="3962400"/>
          <a:ext cx="8305800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Abogado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Abogada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Arquitecto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Arquitecta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Biólogo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Bióloga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Lawyer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74968"/>
              </p:ext>
            </p:extLst>
          </p:nvPr>
        </p:nvGraphicFramePr>
        <p:xfrm>
          <a:off x="533400" y="5257800"/>
          <a:ext cx="8229600" cy="1124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18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Científico</a:t>
                      </a:r>
                      <a:r>
                        <a:rPr lang="en-US" dirty="0" smtClean="0"/>
                        <a:t>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Doctor/</a:t>
                      </a:r>
                      <a:r>
                        <a:rPr lang="en-US" dirty="0" err="1" smtClean="0"/>
                        <a:t>Doctora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Médico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Médica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Ingeniero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Ingeniera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Profesor</a:t>
                      </a:r>
                      <a:r>
                        <a:rPr lang="en-US" dirty="0" smtClean="0"/>
                        <a:t>/a</a:t>
                      </a:r>
                    </a:p>
                    <a:p>
                      <a:r>
                        <a:rPr lang="en-US" dirty="0" smtClean="0"/>
                        <a:t>Maestro/a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Sacerdote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err="1" smtClean="0"/>
                        <a:t>Monja</a:t>
                      </a:r>
                      <a:r>
                        <a:rPr lang="en-US" dirty="0" smtClean="0"/>
                        <a:t>-Hermana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909">
                <a:tc>
                  <a:txBody>
                    <a:bodyPr/>
                    <a:lstStyle/>
                    <a:p>
                      <a:r>
                        <a:rPr lang="en-US" dirty="0" smtClean="0"/>
                        <a:t>Scientist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Priest/nun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61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Cuáles</a:t>
            </a:r>
            <a:r>
              <a:rPr lang="en-US" sz="3200" dirty="0" smtClean="0"/>
              <a:t> son </a:t>
            </a:r>
            <a:r>
              <a:rPr lang="en-US" sz="3200" dirty="0" err="1" smtClean="0"/>
              <a:t>tus</a:t>
            </a:r>
            <a:r>
              <a:rPr lang="en-US" sz="3200" dirty="0" smtClean="0"/>
              <a:t> planes para las </a:t>
            </a:r>
            <a:r>
              <a:rPr lang="en-US" sz="3200" dirty="0" err="1" smtClean="0"/>
              <a:t>vacaciones</a:t>
            </a:r>
            <a:r>
              <a:rPr lang="en-US" sz="3200" dirty="0" smtClean="0"/>
              <a:t>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 err="1" smtClean="0"/>
              <a:t>Mis</a:t>
            </a:r>
            <a:r>
              <a:rPr lang="en-US" sz="2800" dirty="0" smtClean="0"/>
              <a:t> planes para las </a:t>
            </a:r>
            <a:r>
              <a:rPr lang="en-US" sz="2800" dirty="0" err="1" smtClean="0"/>
              <a:t>vacaciones</a:t>
            </a:r>
            <a:r>
              <a:rPr lang="en-US" sz="2800" dirty="0" smtClean="0"/>
              <a:t> son: _________y ________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5029200"/>
          </a:xfrm>
        </p:spPr>
        <p:txBody>
          <a:bodyPr/>
          <a:lstStyle/>
          <a:p>
            <a:r>
              <a:rPr lang="en-US" dirty="0" err="1" smtClean="0"/>
              <a:t>Patinar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Leer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Acampar</a:t>
            </a:r>
            <a:r>
              <a:rPr lang="en-US" dirty="0" smtClean="0"/>
              <a:t>      </a:t>
            </a:r>
          </a:p>
          <a:p>
            <a:endParaRPr lang="en-US" dirty="0" smtClean="0"/>
          </a:p>
          <a:p>
            <a:r>
              <a:rPr lang="en-US" dirty="0" err="1" smtClean="0"/>
              <a:t>Nadar</a:t>
            </a:r>
            <a:r>
              <a:rPr lang="en-US" dirty="0" smtClean="0"/>
              <a:t>                 </a:t>
            </a:r>
          </a:p>
          <a:p>
            <a:endParaRPr lang="en-US" dirty="0" smtClean="0"/>
          </a:p>
          <a:p>
            <a:r>
              <a:rPr lang="en-US" dirty="0" err="1" smtClean="0"/>
              <a:t>Viajar</a:t>
            </a:r>
            <a:r>
              <a:rPr lang="en-US" dirty="0" smtClean="0"/>
              <a:t>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Lucy\AppData\Local\Microsoft\Windows\Temporary Internet Files\Content.IE5\WND8I4V4\MC90043604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846" y="1282372"/>
            <a:ext cx="914400" cy="77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cy\AppData\Local\Microsoft\Windows\Temporary Internet Files\Content.IE5\DS664CX6\MC9004360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329" y="1298086"/>
            <a:ext cx="868362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cy\AppData\Local\Microsoft\Windows\Temporary Internet Files\Content.IE5\DS664CX6\MC9004379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041" y="2130017"/>
            <a:ext cx="755650" cy="71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ucy\AppData\Local\Microsoft\Windows\Temporary Internet Files\Content.IE5\O7YIT72A\MC9003907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851" y="2208495"/>
            <a:ext cx="720395" cy="74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10" y="3085669"/>
            <a:ext cx="1596654" cy="13330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96" y="4381118"/>
            <a:ext cx="1500000" cy="7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837" y="5049249"/>
            <a:ext cx="1838564" cy="14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5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07" y="309459"/>
            <a:ext cx="8257032" cy="755003"/>
          </a:xfrm>
        </p:spPr>
        <p:txBody>
          <a:bodyPr/>
          <a:lstStyle/>
          <a:p>
            <a:r>
              <a:rPr lang="en-US" dirty="0" smtClean="0"/>
              <a:t>DESPEDIDA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507" y="1143000"/>
            <a:ext cx="8433316" cy="5334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 </a:t>
            </a:r>
            <a:r>
              <a:rPr lang="en-US" dirty="0" err="1" smtClean="0"/>
              <a:t>siento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que </a:t>
            </a:r>
            <a:r>
              <a:rPr lang="en-US" dirty="0" err="1" smtClean="0"/>
              <a:t>irme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tengo</a:t>
            </a:r>
            <a:r>
              <a:rPr lang="en-US" dirty="0" smtClean="0"/>
              <a:t> que </a:t>
            </a:r>
            <a:r>
              <a:rPr lang="en-US" dirty="0" err="1" smtClean="0"/>
              <a:t>hacer</a:t>
            </a:r>
            <a:r>
              <a:rPr lang="en-US" dirty="0" smtClean="0"/>
              <a:t> mi </a:t>
            </a:r>
            <a:r>
              <a:rPr lang="en-US" dirty="0" err="1" smtClean="0"/>
              <a:t>tarea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Encantado</a:t>
            </a:r>
            <a:r>
              <a:rPr lang="en-US" dirty="0" smtClean="0"/>
              <a:t> de </a:t>
            </a:r>
            <a:r>
              <a:rPr lang="en-US" dirty="0" err="1" smtClean="0"/>
              <a:t>conocerte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Igualmente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¡</a:t>
            </a:r>
            <a:r>
              <a:rPr lang="en-US" dirty="0" err="1" smtClean="0"/>
              <a:t>Adiós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¡</a:t>
            </a:r>
            <a:r>
              <a:rPr lang="en-US" dirty="0" err="1" smtClean="0"/>
              <a:t>Adiós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036417"/>
            <a:ext cx="1905000" cy="12437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469" y="4648200"/>
            <a:ext cx="2221929" cy="14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542" y="2791676"/>
            <a:ext cx="1992457" cy="13342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9" y="1246607"/>
            <a:ext cx="2261117" cy="144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8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37864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Hola</a:t>
            </a:r>
            <a:r>
              <a:rPr lang="en-US" dirty="0" smtClean="0"/>
              <a:t>,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  <a:br>
              <a:rPr lang="en-US" dirty="0" smtClean="0"/>
            </a:br>
            <a:r>
              <a:rPr lang="en-US" dirty="0" err="1" smtClean="0"/>
              <a:t>Hola</a:t>
            </a:r>
            <a:r>
              <a:rPr lang="en-US" dirty="0" smtClean="0"/>
              <a:t>, 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159"/>
            <a:ext cx="6629400" cy="3207641"/>
          </a:xfrm>
        </p:spPr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/mi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953000"/>
            <a:ext cx="1369968" cy="1309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1880736" cy="141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5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14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¿</a:t>
            </a:r>
            <a:r>
              <a:rPr lang="en-US" sz="4000" dirty="0" err="1" smtClean="0"/>
              <a:t>Dónde</a:t>
            </a:r>
            <a:r>
              <a:rPr lang="en-US" sz="4000" dirty="0" smtClean="0"/>
              <a:t> </a:t>
            </a:r>
            <a:r>
              <a:rPr lang="en-US" sz="4000" dirty="0" err="1" smtClean="0"/>
              <a:t>estudias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y </a:t>
            </a:r>
            <a:br>
              <a:rPr lang="en-US" sz="4000" dirty="0" smtClean="0"/>
            </a:br>
            <a:r>
              <a:rPr lang="en-US" sz="4000" dirty="0" smtClean="0"/>
              <a:t>en 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grado</a:t>
            </a:r>
            <a:r>
              <a:rPr lang="en-US" sz="4000" dirty="0" smtClean="0"/>
              <a:t> </a:t>
            </a:r>
            <a:r>
              <a:rPr lang="en-US" sz="4000" dirty="0" err="1" smtClean="0"/>
              <a:t>estás</a:t>
            </a:r>
            <a:r>
              <a:rPr lang="en-US" sz="4000" dirty="0" smtClean="0"/>
              <a:t>?</a:t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Estudio</a:t>
            </a:r>
            <a:r>
              <a:rPr lang="en-US" dirty="0" smtClean="0"/>
              <a:t> en el </a:t>
            </a:r>
            <a:r>
              <a:rPr lang="en-US" dirty="0" err="1" smtClean="0"/>
              <a:t>Colegio</a:t>
            </a:r>
            <a:r>
              <a:rPr lang="en-US" dirty="0" smtClean="0"/>
              <a:t> de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Señora</a:t>
            </a:r>
            <a:r>
              <a:rPr lang="en-US" dirty="0" smtClean="0"/>
              <a:t> de los Dolores </a:t>
            </a:r>
            <a:r>
              <a:rPr lang="en-US" sz="1700" dirty="0" smtClean="0"/>
              <a:t>(I study at Our Mother of Sorrows School), </a:t>
            </a:r>
          </a:p>
          <a:p>
            <a:r>
              <a:rPr lang="en-US" dirty="0" smtClean="0"/>
              <a:t>y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en   ____________ </a:t>
            </a:r>
            <a:r>
              <a:rPr lang="en-US" dirty="0" err="1" smtClean="0"/>
              <a:t>grado</a:t>
            </a:r>
            <a:endParaRPr lang="en-US" dirty="0" smtClean="0"/>
          </a:p>
          <a:p>
            <a:endParaRPr lang="en-US" dirty="0" smtClean="0"/>
          </a:p>
          <a:p>
            <a:pPr algn="l"/>
            <a:r>
              <a:rPr lang="en-US" sz="2800" dirty="0" smtClean="0"/>
              <a:t>primer (1°) </a:t>
            </a:r>
            <a:r>
              <a:rPr lang="en-US" sz="2800" dirty="0" err="1" smtClean="0"/>
              <a:t>segundo</a:t>
            </a:r>
            <a:r>
              <a:rPr lang="en-US" sz="2800" dirty="0" smtClean="0"/>
              <a:t> (2°) </a:t>
            </a:r>
            <a:r>
              <a:rPr lang="en-US" sz="2800" dirty="0" err="1" smtClean="0"/>
              <a:t>tercer</a:t>
            </a:r>
            <a:r>
              <a:rPr lang="en-US" sz="2800" dirty="0" smtClean="0"/>
              <a:t> (3°) </a:t>
            </a:r>
            <a:r>
              <a:rPr lang="en-US" sz="2800" dirty="0" err="1" smtClean="0"/>
              <a:t>cuarto</a:t>
            </a:r>
            <a:r>
              <a:rPr lang="en-US" sz="2800" dirty="0" smtClean="0"/>
              <a:t> (4°) </a:t>
            </a:r>
            <a:r>
              <a:rPr lang="en-US" sz="2800" dirty="0" err="1" smtClean="0"/>
              <a:t>quinto</a:t>
            </a:r>
            <a:r>
              <a:rPr lang="en-US" sz="2800" dirty="0" smtClean="0"/>
              <a:t> (5°) </a:t>
            </a:r>
            <a:r>
              <a:rPr lang="en-US" sz="2800" dirty="0" err="1" smtClean="0"/>
              <a:t>sexto</a:t>
            </a:r>
            <a:r>
              <a:rPr lang="en-US" sz="2800" dirty="0" smtClean="0"/>
              <a:t> (6°)</a:t>
            </a:r>
          </a:p>
          <a:p>
            <a:pPr algn="l"/>
            <a:endParaRPr lang="en-US" sz="2800" dirty="0" smtClean="0"/>
          </a:p>
          <a:p>
            <a:pPr algn="l"/>
            <a:endParaRPr lang="en-US" dirty="0"/>
          </a:p>
        </p:txBody>
      </p:sp>
      <p:pic>
        <p:nvPicPr>
          <p:cNvPr id="2051" name="Picture 3" descr="C:\Users\Lucy\AppData\Local\Microsoft\Windows\Temporary Internet Files\Content.IE5\0OJOH9X1\MC9002906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471" y="838200"/>
            <a:ext cx="1424281" cy="179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ucy\AppData\Local\Microsoft\Windows\Temporary Internet Files\Content.IE5\PNH6LNFN\MC9004457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1524000" cy="179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34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904999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  <a:r>
              <a:rPr lang="en-US" b="0" i="0" u="none" strike="noStrike" dirty="0" smtClean="0">
                <a:effectLst/>
                <a:latin typeface="Arial"/>
              </a:rPr>
              <a:t/>
            </a:r>
            <a:br>
              <a:rPr lang="en-US" b="0" i="0" u="none" strike="noStrike" dirty="0" smtClean="0">
                <a:effectLst/>
                <a:latin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153400" cy="3886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Tengo</a:t>
            </a:r>
            <a:r>
              <a:rPr lang="en-US" dirty="0" smtClean="0"/>
              <a:t>    _________ </a:t>
            </a:r>
            <a:r>
              <a:rPr lang="en-US" dirty="0" err="1" smtClean="0"/>
              <a:t>años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77804"/>
              </p:ext>
            </p:extLst>
          </p:nvPr>
        </p:nvGraphicFramePr>
        <p:xfrm>
          <a:off x="533400" y="3581400"/>
          <a:ext cx="8001000" cy="160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854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seis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siete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ocho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nueve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diez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doce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trece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0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64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¿</a:t>
            </a:r>
            <a:r>
              <a:rPr lang="en-US" sz="3600" dirty="0" err="1" smtClean="0"/>
              <a:t>En</a:t>
            </a:r>
            <a:r>
              <a:rPr lang="en-US" sz="3600" dirty="0" smtClean="0"/>
              <a:t> 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mes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cumpleaños</a:t>
            </a:r>
            <a:r>
              <a:rPr lang="en-US" sz="3600" dirty="0" smtClean="0"/>
              <a:t>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100" dirty="0" err="1"/>
              <a:t>Mi</a:t>
            </a:r>
            <a:r>
              <a:rPr lang="en-US" sz="3100" dirty="0"/>
              <a:t> </a:t>
            </a:r>
            <a:r>
              <a:rPr lang="en-US" sz="3100" dirty="0" err="1"/>
              <a:t>cumpleaños</a:t>
            </a:r>
            <a:r>
              <a:rPr lang="en-US" sz="3100" dirty="0"/>
              <a:t> </a:t>
            </a:r>
            <a:r>
              <a:rPr lang="en-US" sz="3100" dirty="0" err="1"/>
              <a:t>es</a:t>
            </a:r>
            <a:r>
              <a:rPr lang="en-US" sz="3100" dirty="0"/>
              <a:t> </a:t>
            </a:r>
            <a:r>
              <a:rPr lang="en-US" sz="3100" dirty="0" err="1"/>
              <a:t>en</a:t>
            </a:r>
            <a:r>
              <a:rPr lang="en-US" sz="3100" dirty="0"/>
              <a:t> el </a:t>
            </a:r>
            <a:r>
              <a:rPr lang="en-US" sz="3100" dirty="0" err="1"/>
              <a:t>mes</a:t>
            </a:r>
            <a:r>
              <a:rPr lang="en-US" sz="3100" dirty="0"/>
              <a:t> de_____________________________</a:t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869169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8" name="Picture 4" descr="C:\Users\Lucy\AppData\Local\Microsoft\Windows\Temporary Internet Files\Content.IE5\FN34B6CR\MC9001048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"/>
            <a:ext cx="3048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32469"/>
              </p:ext>
            </p:extLst>
          </p:nvPr>
        </p:nvGraphicFramePr>
        <p:xfrm>
          <a:off x="457200" y="2819399"/>
          <a:ext cx="83820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January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February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March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April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May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June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b="0" dirty="0" err="1" smtClean="0"/>
                        <a:t>enero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/>
                        <a:t>febrero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/>
                        <a:t>marzo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/>
                        <a:t>abril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mayo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/>
                        <a:t>junio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July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August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September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October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November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December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julio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agosto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septiembre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octubre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noviembre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diciembre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9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día</a:t>
            </a:r>
            <a:r>
              <a:rPr lang="en-US" sz="3200" dirty="0" smtClean="0"/>
              <a:t> </a:t>
            </a:r>
            <a:r>
              <a:rPr lang="en-US" sz="3200" dirty="0" err="1" smtClean="0"/>
              <a:t>cumples</a:t>
            </a:r>
            <a:r>
              <a:rPr lang="en-US" sz="3200" dirty="0" smtClean="0"/>
              <a:t> </a:t>
            </a:r>
            <a:r>
              <a:rPr lang="en-US" sz="3200" dirty="0" err="1" smtClean="0"/>
              <a:t>años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smtClean="0"/>
              <a:t>¿</a:t>
            </a:r>
            <a:r>
              <a:rPr lang="en-US" sz="3200" dirty="0" err="1" smtClean="0"/>
              <a:t>Cuándo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cumpleaños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105399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Cumplo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el…/mi </a:t>
            </a:r>
            <a:r>
              <a:rPr lang="en-US" dirty="0" err="1" smtClean="0"/>
              <a:t>cumpleaños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el…</a:t>
            </a:r>
          </a:p>
          <a:p>
            <a:r>
              <a:rPr lang="en-US" dirty="0" smtClean="0"/>
              <a:t> ________________  ________________ (      )  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día</a:t>
            </a:r>
            <a:r>
              <a:rPr lang="en-US" sz="2000" dirty="0" smtClean="0"/>
              <a:t> de la </a:t>
            </a:r>
            <a:r>
              <a:rPr lang="en-US" sz="2000" dirty="0" err="1" smtClean="0"/>
              <a:t>semana</a:t>
            </a:r>
            <a:r>
              <a:rPr lang="en-US" sz="2000" dirty="0" smtClean="0"/>
              <a:t>                              No. del </a:t>
            </a:r>
            <a:r>
              <a:rPr lang="en-US" sz="2000" dirty="0" err="1" smtClean="0"/>
              <a:t>mes</a:t>
            </a:r>
            <a:r>
              <a:rPr lang="en-US" sz="2000" dirty="0" smtClean="0"/>
              <a:t> en </a:t>
            </a:r>
            <a:r>
              <a:rPr lang="en-US" sz="2000" dirty="0" err="1" smtClean="0"/>
              <a:t>letras</a:t>
            </a:r>
            <a:r>
              <a:rPr lang="en-US" sz="2000" dirty="0" smtClean="0"/>
              <a:t>                          #</a:t>
            </a:r>
            <a:endParaRPr lang="en-US" sz="2000" dirty="0"/>
          </a:p>
          <a:p>
            <a:r>
              <a:rPr lang="en-US" dirty="0" smtClean="0"/>
              <a:t> de ______________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dirty="0" err="1" smtClean="0"/>
              <a:t>mes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Ejemplo</a:t>
            </a:r>
            <a:r>
              <a:rPr lang="en-US" sz="2000" dirty="0" smtClean="0"/>
              <a:t>: </a:t>
            </a:r>
            <a:r>
              <a:rPr lang="en-US" sz="2000" dirty="0" err="1" smtClean="0"/>
              <a:t>Cumplo</a:t>
            </a:r>
            <a:r>
              <a:rPr lang="en-US" sz="2000" dirty="0" smtClean="0"/>
              <a:t> </a:t>
            </a:r>
            <a:r>
              <a:rPr lang="en-US" sz="2000" dirty="0" err="1" smtClean="0"/>
              <a:t>años</a:t>
            </a:r>
            <a:r>
              <a:rPr lang="en-US" sz="2000" dirty="0" smtClean="0"/>
              <a:t> el </a:t>
            </a:r>
            <a:r>
              <a:rPr lang="en-US" sz="2000" dirty="0" err="1" smtClean="0"/>
              <a:t>viernes</a:t>
            </a:r>
            <a:r>
              <a:rPr lang="en-US" sz="2000" dirty="0" smtClean="0"/>
              <a:t> </a:t>
            </a:r>
            <a:r>
              <a:rPr lang="en-US" sz="2000" dirty="0" err="1" smtClean="0"/>
              <a:t>veinticinco</a:t>
            </a:r>
            <a:r>
              <a:rPr lang="en-US" sz="2000" dirty="0" smtClean="0"/>
              <a:t> (25) de </a:t>
            </a:r>
            <a:r>
              <a:rPr lang="en-US" sz="2000" dirty="0" err="1" smtClean="0"/>
              <a:t>julio</a:t>
            </a:r>
            <a:r>
              <a:rPr lang="en-US" sz="2000" dirty="0" smtClean="0"/>
              <a:t>. </a:t>
            </a:r>
            <a:r>
              <a:rPr lang="en-US" sz="2000" dirty="0" err="1" smtClean="0"/>
              <a:t>Mi</a:t>
            </a:r>
            <a:r>
              <a:rPr lang="en-US" sz="2000" dirty="0" smtClean="0"/>
              <a:t> </a:t>
            </a:r>
            <a:r>
              <a:rPr lang="en-US" sz="2000" dirty="0" err="1" smtClean="0"/>
              <a:t>cumpleaños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el </a:t>
            </a:r>
            <a:r>
              <a:rPr lang="en-US" sz="2000" dirty="0" err="1" smtClean="0"/>
              <a:t>viernes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veinticinco</a:t>
            </a:r>
            <a:r>
              <a:rPr lang="en-US" sz="2000" dirty="0" smtClean="0"/>
              <a:t> (25) de </a:t>
            </a:r>
            <a:r>
              <a:rPr lang="en-US" sz="2000" dirty="0" err="1" smtClean="0"/>
              <a:t>julio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 smtClean="0"/>
              <a:t>Días</a:t>
            </a:r>
            <a:r>
              <a:rPr lang="en-US" sz="2000" dirty="0" smtClean="0"/>
              <a:t> </a:t>
            </a:r>
            <a:r>
              <a:rPr lang="en-US" sz="2000" dirty="0"/>
              <a:t>de la </a:t>
            </a:r>
            <a:r>
              <a:rPr lang="en-US" sz="2000" dirty="0" err="1"/>
              <a:t>semana</a:t>
            </a:r>
            <a:r>
              <a:rPr lang="en-US" sz="2000" dirty="0"/>
              <a:t> : </a:t>
            </a:r>
            <a:r>
              <a:rPr lang="en-US" sz="2000" dirty="0" err="1"/>
              <a:t>lunes,martes</a:t>
            </a:r>
            <a:r>
              <a:rPr lang="en-US" sz="2000" dirty="0"/>
              <a:t>, </a:t>
            </a:r>
            <a:r>
              <a:rPr lang="en-US" sz="2000" dirty="0" err="1" smtClean="0"/>
              <a:t>miércoles</a:t>
            </a:r>
            <a:r>
              <a:rPr lang="en-US" sz="2000" dirty="0"/>
              <a:t>, </a:t>
            </a:r>
            <a:r>
              <a:rPr lang="en-US" sz="2000" dirty="0" err="1"/>
              <a:t>jueves</a:t>
            </a:r>
            <a:r>
              <a:rPr lang="en-US" sz="2000" dirty="0"/>
              <a:t>, </a:t>
            </a:r>
            <a:r>
              <a:rPr lang="en-US" sz="2000" dirty="0" err="1"/>
              <a:t>viernes</a:t>
            </a:r>
            <a:r>
              <a:rPr lang="en-US" sz="2000" dirty="0"/>
              <a:t>, </a:t>
            </a:r>
            <a:r>
              <a:rPr lang="en-US" sz="2000" dirty="0" err="1" smtClean="0"/>
              <a:t>sábado</a:t>
            </a:r>
            <a:r>
              <a:rPr lang="en-US" sz="2000" dirty="0" smtClean="0"/>
              <a:t> </a:t>
            </a:r>
            <a:r>
              <a:rPr lang="en-US" sz="2000" dirty="0"/>
              <a:t>y </a:t>
            </a:r>
            <a:r>
              <a:rPr lang="en-US" sz="2000" dirty="0" err="1" smtClean="0"/>
              <a:t>domingo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Días</a:t>
            </a:r>
            <a:r>
              <a:rPr lang="en-US" sz="2000" dirty="0" smtClean="0"/>
              <a:t> del </a:t>
            </a:r>
            <a:r>
              <a:rPr lang="en-US" sz="2000" dirty="0" err="1" smtClean="0"/>
              <a:t>mes</a:t>
            </a:r>
            <a:r>
              <a:rPr lang="en-US" sz="2000" dirty="0" smtClean="0"/>
              <a:t>: </a:t>
            </a:r>
            <a:r>
              <a:rPr lang="en-US" sz="2000" dirty="0" err="1" smtClean="0"/>
              <a:t>uno</a:t>
            </a:r>
            <a:r>
              <a:rPr lang="en-US" sz="2000" dirty="0" smtClean="0"/>
              <a:t>, dos, </a:t>
            </a:r>
            <a:r>
              <a:rPr lang="en-US" sz="2000" dirty="0" err="1" smtClean="0"/>
              <a:t>tres</a:t>
            </a:r>
            <a:r>
              <a:rPr lang="en-US" sz="2000" dirty="0" smtClean="0"/>
              <a:t>, </a:t>
            </a:r>
            <a:r>
              <a:rPr lang="en-US" sz="2000" dirty="0" err="1" smtClean="0"/>
              <a:t>cuatro</a:t>
            </a:r>
            <a:r>
              <a:rPr lang="en-US" sz="2000" dirty="0" smtClean="0"/>
              <a:t>, </a:t>
            </a:r>
            <a:r>
              <a:rPr lang="en-US" sz="2000" dirty="0" err="1" smtClean="0"/>
              <a:t>cinco</a:t>
            </a:r>
            <a:r>
              <a:rPr lang="en-US" sz="2000" dirty="0" smtClean="0"/>
              <a:t>, </a:t>
            </a:r>
            <a:r>
              <a:rPr lang="en-US" sz="2000" dirty="0" err="1" smtClean="0"/>
              <a:t>seis</a:t>
            </a:r>
            <a:r>
              <a:rPr lang="en-US" sz="2000" dirty="0" smtClean="0"/>
              <a:t>, </a:t>
            </a:r>
            <a:r>
              <a:rPr lang="en-US" sz="2000" dirty="0" err="1" smtClean="0"/>
              <a:t>siete</a:t>
            </a:r>
            <a:r>
              <a:rPr lang="en-US" sz="2000" dirty="0" smtClean="0"/>
              <a:t>, </a:t>
            </a:r>
            <a:r>
              <a:rPr lang="en-US" sz="2000" dirty="0" err="1" smtClean="0"/>
              <a:t>ocho</a:t>
            </a:r>
            <a:r>
              <a:rPr lang="en-US" sz="2000" dirty="0" smtClean="0"/>
              <a:t>, </a:t>
            </a:r>
            <a:r>
              <a:rPr lang="en-US" sz="2000" dirty="0" err="1" smtClean="0"/>
              <a:t>nueve</a:t>
            </a:r>
            <a:r>
              <a:rPr lang="en-US" sz="2000" dirty="0" smtClean="0"/>
              <a:t>, </a:t>
            </a:r>
            <a:r>
              <a:rPr lang="en-US" sz="2000" dirty="0" err="1" smtClean="0"/>
              <a:t>diez</a:t>
            </a:r>
            <a:r>
              <a:rPr lang="en-US" sz="2000" dirty="0" smtClean="0"/>
              <a:t>, once, </a:t>
            </a:r>
            <a:r>
              <a:rPr lang="en-US" sz="2000" dirty="0" err="1" smtClean="0"/>
              <a:t>doce</a:t>
            </a:r>
            <a:r>
              <a:rPr lang="en-US" sz="2000" dirty="0" smtClean="0"/>
              <a:t>, </a:t>
            </a:r>
            <a:r>
              <a:rPr lang="en-US" sz="2000" dirty="0" err="1" smtClean="0"/>
              <a:t>trece</a:t>
            </a:r>
            <a:r>
              <a:rPr lang="en-US" sz="2000" dirty="0" smtClean="0"/>
              <a:t>, </a:t>
            </a:r>
            <a:r>
              <a:rPr lang="en-US" sz="2000" dirty="0" err="1" smtClean="0"/>
              <a:t>catorce</a:t>
            </a:r>
            <a:r>
              <a:rPr lang="en-US" sz="2000" dirty="0" smtClean="0"/>
              <a:t>, quince, </a:t>
            </a:r>
            <a:r>
              <a:rPr lang="en-US" sz="2000" dirty="0" err="1" smtClean="0"/>
              <a:t>dieciséis</a:t>
            </a:r>
            <a:r>
              <a:rPr lang="en-US" sz="2000" dirty="0" smtClean="0"/>
              <a:t>, </a:t>
            </a:r>
            <a:r>
              <a:rPr lang="en-US" sz="2000" dirty="0" err="1" smtClean="0"/>
              <a:t>diecisiete</a:t>
            </a:r>
            <a:r>
              <a:rPr lang="en-US" sz="2000" dirty="0" smtClean="0"/>
              <a:t>, </a:t>
            </a:r>
            <a:r>
              <a:rPr lang="en-US" sz="2000" dirty="0" err="1" smtClean="0"/>
              <a:t>dieciocho</a:t>
            </a:r>
            <a:r>
              <a:rPr lang="en-US" sz="2000" dirty="0" smtClean="0"/>
              <a:t>, </a:t>
            </a:r>
            <a:r>
              <a:rPr lang="en-US" sz="2000" dirty="0" err="1" smtClean="0"/>
              <a:t>diecinueve</a:t>
            </a:r>
            <a:r>
              <a:rPr lang="en-US" sz="2000" dirty="0" smtClean="0"/>
              <a:t>, </a:t>
            </a:r>
            <a:r>
              <a:rPr lang="en-US" sz="2000" dirty="0" err="1" smtClean="0"/>
              <a:t>veinte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veintiuno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veintidós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veintitrés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veinticuatro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veinticinco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veintiséis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veintisiete</a:t>
            </a:r>
            <a:r>
              <a:rPr lang="en-US" sz="2000" dirty="0" smtClean="0"/>
              <a:t> </a:t>
            </a:r>
            <a:r>
              <a:rPr lang="en-US" sz="2000" dirty="0" err="1" smtClean="0"/>
              <a:t>veintiocho</a:t>
            </a:r>
            <a:r>
              <a:rPr lang="en-US" sz="2000" dirty="0" smtClean="0"/>
              <a:t>, </a:t>
            </a:r>
            <a:r>
              <a:rPr lang="en-US" sz="2000" dirty="0" err="1" smtClean="0"/>
              <a:t>veintinueve</a:t>
            </a:r>
            <a:r>
              <a:rPr lang="en-US" sz="2000" dirty="0" smtClean="0"/>
              <a:t>, </a:t>
            </a:r>
            <a:r>
              <a:rPr lang="en-US" sz="2000" dirty="0" err="1" smtClean="0"/>
              <a:t>treinta</a:t>
            </a:r>
            <a:r>
              <a:rPr lang="en-US" sz="2000" dirty="0" smtClean="0"/>
              <a:t> y, </a:t>
            </a:r>
            <a:r>
              <a:rPr lang="en-US" sz="2000" dirty="0" err="1" smtClean="0"/>
              <a:t>treinta</a:t>
            </a:r>
            <a:r>
              <a:rPr lang="en-US" sz="2000" dirty="0" smtClean="0"/>
              <a:t> y </a:t>
            </a:r>
            <a:r>
              <a:rPr lang="en-US" sz="2000" dirty="0" err="1" smtClean="0"/>
              <a:t>uno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Meses</a:t>
            </a:r>
            <a:r>
              <a:rPr lang="en-US" sz="2000" dirty="0"/>
              <a:t> del </a:t>
            </a:r>
            <a:r>
              <a:rPr lang="en-US" sz="2000" dirty="0" err="1"/>
              <a:t>año</a:t>
            </a:r>
            <a:r>
              <a:rPr lang="en-US" sz="2000" dirty="0"/>
              <a:t>: </a:t>
            </a:r>
            <a:r>
              <a:rPr lang="en-US" sz="2000" dirty="0" err="1"/>
              <a:t>enero</a:t>
            </a:r>
            <a:r>
              <a:rPr lang="en-US" sz="2000" dirty="0"/>
              <a:t>, </a:t>
            </a:r>
            <a:r>
              <a:rPr lang="en-US" sz="2000" dirty="0" err="1"/>
              <a:t>febrero</a:t>
            </a:r>
            <a:r>
              <a:rPr lang="en-US" sz="2000" dirty="0"/>
              <a:t>, </a:t>
            </a:r>
            <a:r>
              <a:rPr lang="en-US" sz="2000" dirty="0" err="1"/>
              <a:t>marzo</a:t>
            </a:r>
            <a:r>
              <a:rPr lang="en-US" sz="2000" dirty="0"/>
              <a:t>, </a:t>
            </a:r>
            <a:r>
              <a:rPr lang="en-US" sz="2000" dirty="0" err="1"/>
              <a:t>abril</a:t>
            </a:r>
            <a:r>
              <a:rPr lang="en-US" sz="2000" dirty="0"/>
              <a:t>, mayo, </a:t>
            </a:r>
            <a:r>
              <a:rPr lang="en-US" sz="2000" dirty="0" err="1"/>
              <a:t>junio</a:t>
            </a:r>
            <a:r>
              <a:rPr lang="en-US" sz="2000" dirty="0"/>
              <a:t>, </a:t>
            </a:r>
            <a:r>
              <a:rPr lang="en-US" sz="2000" dirty="0" err="1"/>
              <a:t>julio</a:t>
            </a:r>
            <a:r>
              <a:rPr lang="en-US" sz="2000" dirty="0"/>
              <a:t>, </a:t>
            </a:r>
            <a:r>
              <a:rPr lang="en-US" sz="2000" dirty="0" err="1"/>
              <a:t>agosto</a:t>
            </a:r>
            <a:r>
              <a:rPr lang="en-US" sz="2000" dirty="0"/>
              <a:t>,  </a:t>
            </a:r>
            <a:r>
              <a:rPr lang="en-US" sz="2000" dirty="0" err="1"/>
              <a:t>septiembre</a:t>
            </a:r>
            <a:r>
              <a:rPr lang="en-US" sz="2000" dirty="0"/>
              <a:t>, </a:t>
            </a:r>
            <a:r>
              <a:rPr lang="en-US" sz="2000" dirty="0" err="1"/>
              <a:t>octubre</a:t>
            </a:r>
            <a:r>
              <a:rPr lang="en-US" sz="2000" dirty="0"/>
              <a:t>, </a:t>
            </a:r>
            <a:r>
              <a:rPr lang="en-US" sz="2000" dirty="0" err="1"/>
              <a:t>noviembre</a:t>
            </a:r>
            <a:r>
              <a:rPr lang="en-US" sz="2000" dirty="0"/>
              <a:t> </a:t>
            </a:r>
            <a:r>
              <a:rPr lang="en-US" sz="2000" dirty="0" smtClean="0"/>
              <a:t>y, </a:t>
            </a:r>
            <a:r>
              <a:rPr lang="en-US" sz="2000" dirty="0" err="1"/>
              <a:t>diciembre</a:t>
            </a:r>
            <a:r>
              <a:rPr lang="en-US" sz="2000" dirty="0"/>
              <a:t>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284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676400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¿</a:t>
            </a:r>
            <a:r>
              <a:rPr lang="en-US" sz="2800" dirty="0" err="1"/>
              <a:t>Cuál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tu</a:t>
            </a:r>
            <a:r>
              <a:rPr lang="en-US" sz="2800" dirty="0"/>
              <a:t> color </a:t>
            </a:r>
            <a:r>
              <a:rPr lang="en-US" sz="2800" dirty="0" err="1"/>
              <a:t>favorito</a:t>
            </a:r>
            <a:r>
              <a:rPr lang="en-US" sz="2800" dirty="0" smtClean="0"/>
              <a:t>? ¿</a:t>
            </a:r>
            <a:r>
              <a:rPr lang="en-US" sz="2800" dirty="0" err="1"/>
              <a:t>Qué</a:t>
            </a:r>
            <a:r>
              <a:rPr lang="en-US" sz="2800" dirty="0"/>
              <a:t> color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gusta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err="1" smtClean="0"/>
              <a:t>Mi</a:t>
            </a:r>
            <a:r>
              <a:rPr lang="en-US" sz="2800" dirty="0" smtClean="0"/>
              <a:t> color </a:t>
            </a:r>
            <a:r>
              <a:rPr lang="en-US" sz="2800" dirty="0" err="1" smtClean="0"/>
              <a:t>favorito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/me </a:t>
            </a:r>
            <a:r>
              <a:rPr lang="en-US" sz="2800" dirty="0" err="1" smtClean="0"/>
              <a:t>gusta</a:t>
            </a:r>
            <a:r>
              <a:rPr lang="en-US" sz="2800" dirty="0" smtClean="0"/>
              <a:t> el color </a:t>
            </a:r>
            <a:br>
              <a:rPr lang="en-US" sz="2800" dirty="0" smtClean="0"/>
            </a:br>
            <a:r>
              <a:rPr lang="en-US" sz="2800" dirty="0" smtClean="0"/>
              <a:t>__________________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90227"/>
              </p:ext>
            </p:extLst>
          </p:nvPr>
        </p:nvGraphicFramePr>
        <p:xfrm>
          <a:off x="1143000" y="1935319"/>
          <a:ext cx="6858000" cy="454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AMARILLO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ANARANJADO-NARANJA</a:t>
                      </a:r>
                      <a:endParaRPr lang="en-US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AZUL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BLANCO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CAFÉ - MARRÓN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GRIS</a:t>
                      </a:r>
                      <a:endParaRPr lang="en-US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MORADO</a:t>
                      </a:r>
                      <a:endParaRPr lang="en-US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NEGRO	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ROJO</a:t>
                      </a:r>
                      <a:endParaRPr lang="en-US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en-US" sz="2000">
                          <a:solidFill>
                            <a:srgbClr val="002060"/>
                          </a:solidFill>
                          <a:effectLst/>
                        </a:rPr>
                        <a:t>ROSADO –ROSITA –ROSA</a:t>
                      </a:r>
                      <a:endParaRPr lang="en-US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8C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</a:rPr>
                        <a:t>VERDE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008000"/>
                          </a:highlight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1FF5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animal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5333999"/>
          </a:xfrm>
        </p:spPr>
        <p:txBody>
          <a:bodyPr>
            <a:normAutofit/>
          </a:bodyPr>
          <a:lstStyle/>
          <a:p>
            <a:r>
              <a:rPr lang="en-US" dirty="0" err="1" smtClean="0"/>
              <a:t>Mi</a:t>
            </a:r>
            <a:r>
              <a:rPr lang="en-US" dirty="0" smtClean="0"/>
              <a:t> animal </a:t>
            </a:r>
            <a:r>
              <a:rPr lang="en-US" dirty="0" err="1" smtClean="0"/>
              <a:t>favorito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el/la ________________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animales</a:t>
            </a:r>
            <a:r>
              <a:rPr lang="en-US" sz="2800" dirty="0" smtClean="0"/>
              <a:t> </a:t>
            </a:r>
            <a:r>
              <a:rPr lang="en-US" sz="2800" dirty="0" err="1" smtClean="0"/>
              <a:t>domésticos</a:t>
            </a:r>
            <a:r>
              <a:rPr lang="en-US" sz="2800" dirty="0" smtClean="0"/>
              <a:t>/de la </a:t>
            </a:r>
            <a:r>
              <a:rPr lang="en-US" sz="2800" dirty="0" err="1" smtClean="0"/>
              <a:t>granja</a:t>
            </a:r>
            <a:r>
              <a:rPr lang="en-US" sz="2800" dirty="0" smtClean="0"/>
              <a:t>: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animales</a:t>
            </a:r>
            <a:r>
              <a:rPr lang="en-US" sz="2800" dirty="0" smtClean="0"/>
              <a:t> </a:t>
            </a:r>
            <a:r>
              <a:rPr lang="en-US" sz="2800" dirty="0" err="1" smtClean="0"/>
              <a:t>salvajes</a:t>
            </a:r>
            <a:r>
              <a:rPr lang="en-US" sz="2800" dirty="0"/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240787"/>
              </p:ext>
            </p:extLst>
          </p:nvPr>
        </p:nvGraphicFramePr>
        <p:xfrm>
          <a:off x="914400" y="5257800"/>
          <a:ext cx="7543799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cebra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 coyote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elefante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 </a:t>
                      </a:r>
                      <a:r>
                        <a:rPr lang="en-US" dirty="0" err="1" smtClean="0"/>
                        <a:t>jirafa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león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tigre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29002"/>
              </p:ext>
            </p:extLst>
          </p:nvPr>
        </p:nvGraphicFramePr>
        <p:xfrm>
          <a:off x="956481" y="2514601"/>
          <a:ext cx="7543801" cy="164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caballo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conejo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el </a:t>
                      </a:r>
                      <a:r>
                        <a:rPr lang="en-US" dirty="0" err="1" smtClean="0"/>
                        <a:t>gato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pavo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perro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 </a:t>
                      </a:r>
                      <a:r>
                        <a:rPr lang="en-US" dirty="0" err="1" smtClean="0"/>
                        <a:t>vaca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 descr="C:\Users\Lucy\AppData\Local\Microsoft\Windows\Temporary Internet Files\Content.IE5\P7UPSP80\MC9004354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1169726" cy="77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ucy\AppData\Local\Microsoft\Windows\Temporary Internet Files\Content.IE5\0TTGJ3AD\MP90042765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048001"/>
            <a:ext cx="1112293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Lucy\AppData\Local\Microsoft\Windows\Temporary Internet Files\Content.IE5\WND8I4V4\dglxasset[1]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010" y="3048001"/>
            <a:ext cx="119272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Lucy\AppData\Local\Microsoft\Windows\Temporary Internet Files\Content.IE5\DS664CX6\MC90043457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493" y="3048001"/>
            <a:ext cx="132610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Lucy\AppData\Local\Microsoft\Windows\Temporary Internet Files\Content.IE5\DS664CX6\MC9001555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1"/>
            <a:ext cx="1219200" cy="106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ucy\AppData\Local\Microsoft\Windows\Temporary Internet Files\Content.IE5\632WMGLC\MC90033800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73" y="5638800"/>
            <a:ext cx="1238837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cy\AppData\Local\Microsoft\Windows\Temporary Internet Files\Content.IE5\WND8I4V4\MC90033230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989" y="5638800"/>
            <a:ext cx="968611" cy="87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cy\AppData\Local\Microsoft\Windows\Temporary Internet Files\Content.IE5\WND8I4V4\MC90032648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8" y="5638800"/>
            <a:ext cx="1112293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ucy\AppData\Local\Microsoft\Windows\Temporary Internet Files\Content.IE5\WND8I4V4\MC90003999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5601841"/>
            <a:ext cx="1143000" cy="95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ucy\AppData\Local\Microsoft\Windows\Temporary Internet Files\Content.IE5\632WMGLC\MC900441398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638801"/>
            <a:ext cx="990600" cy="87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Commish LITTLE TIGER FRIEND by KoyukitoriGirl on deviantART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1" y="5638800"/>
            <a:ext cx="1066800" cy="83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Cuál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deporte</a:t>
            </a:r>
            <a:r>
              <a:rPr lang="en-US" sz="3200" dirty="0" smtClean="0"/>
              <a:t> </a:t>
            </a:r>
            <a:r>
              <a:rPr lang="en-US" sz="3200" dirty="0" err="1" smtClean="0"/>
              <a:t>favorito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err="1"/>
              <a:t>Mi</a:t>
            </a:r>
            <a:r>
              <a:rPr lang="en-US" sz="3200" dirty="0"/>
              <a:t> </a:t>
            </a:r>
            <a:r>
              <a:rPr lang="en-US" sz="3200" dirty="0" err="1"/>
              <a:t>deporte</a:t>
            </a:r>
            <a:r>
              <a:rPr lang="en-US" sz="3200" dirty="0"/>
              <a:t> </a:t>
            </a:r>
            <a:r>
              <a:rPr lang="en-US" sz="3200" dirty="0" err="1"/>
              <a:t>favorito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:    </a:t>
            </a:r>
            <a:r>
              <a:rPr lang="en-US" sz="3200" dirty="0" smtClean="0"/>
              <a:t>_______________________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848600" cy="464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deportes</a:t>
            </a:r>
            <a:r>
              <a:rPr lang="en-US" dirty="0" smtClean="0"/>
              <a:t> </a:t>
            </a:r>
            <a:r>
              <a:rPr lang="en-US" dirty="0" err="1" smtClean="0"/>
              <a:t>favoritos</a:t>
            </a:r>
            <a:r>
              <a:rPr lang="en-US" dirty="0" smtClean="0"/>
              <a:t>?</a:t>
            </a:r>
          </a:p>
          <a:p>
            <a:pPr algn="l"/>
            <a:r>
              <a:rPr lang="en-US" dirty="0" smtClean="0"/>
              <a:t>_____________, __________ y ___________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496446"/>
              </p:ext>
            </p:extLst>
          </p:nvPr>
        </p:nvGraphicFramePr>
        <p:xfrm>
          <a:off x="762000" y="3429000"/>
          <a:ext cx="777240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8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baloncesto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béisbol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fútbol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fútbol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norteamericano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gimnasia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0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33949"/>
              </p:ext>
            </p:extLst>
          </p:nvPr>
        </p:nvGraphicFramePr>
        <p:xfrm>
          <a:off x="762000" y="5257800"/>
          <a:ext cx="7848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natación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voleibol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8" name="Picture 6" descr="C:\Users\Lucy\AppData\Local\Microsoft\Windows\Temporary Internet Files\Content.IE5\DS664CX6\MC90043707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14800"/>
            <a:ext cx="1371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Lucy\AppData\Local\Microsoft\Windows\Temporary Internet Files\Content.IE5\WND8I4V4\MP90040493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371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Lucy\AppData\Local\Microsoft\Windows\Temporary Internet Files\Content.IE5\O7YIT72A\MP90030580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55" y="4114800"/>
            <a:ext cx="1188493" cy="106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Lucy\AppData\Local\Microsoft\Windows\Temporary Internet Files\Content.IE5\DS664CX6\MC90043704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1638300" cy="98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Lucy\AppData\Local\Microsoft\Windows\Temporary Internet Files\Content.IE5\DS664CX6\MC90025016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31542"/>
            <a:ext cx="1447800" cy="102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Lucy\AppData\Local\Microsoft\Windows\Temporary Internet Files\Content.IE5\O7YIT72A\MC90029429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55" y="5665949"/>
            <a:ext cx="1188493" cy="81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Lucy\AppData\Local\Microsoft\Windows\Temporary Internet Files\Content.IE5\632WMGLC\MC90003108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691" y="5665948"/>
            <a:ext cx="975817" cy="81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Lucy\AppData\Local\Microsoft\Windows\Temporary Internet Files\Content.IE5\O7YIT72A\MC90029538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99" y="5665949"/>
            <a:ext cx="1219201" cy="83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Lucy\AppData\Local\Microsoft\Windows\Temporary Internet Files\Content.IE5\WND8I4V4\MC90030145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069" y="5429918"/>
            <a:ext cx="1583131" cy="106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C:\Users\Lucy\AppData\Local\Microsoft\Windows\Temporary Internet Files\Content.IE5\WND8I4V4\MC90031983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5665949"/>
            <a:ext cx="1447800" cy="81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80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</Template>
  <TotalTime>1354</TotalTime>
  <Words>576</Words>
  <Application>Microsoft Office PowerPoint</Application>
  <PresentationFormat>Presentación en pantalla (4:3)</PresentationFormat>
  <Paragraphs>236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Thème Office</vt:lpstr>
      <vt:lpstr>Clase de español       </vt:lpstr>
      <vt:lpstr> Hola, ¿Cómo te llamas? Hola, ¿Cuál es tú nombre? </vt:lpstr>
      <vt:lpstr>  ¿Dónde estudias  y  en qué grado estás?   </vt:lpstr>
      <vt:lpstr>¿Cuántos años tienes? </vt:lpstr>
      <vt:lpstr>   ¿En qué mes es tu cumpleaños? Mi cumpleaños es en el mes de_____________________________   </vt:lpstr>
      <vt:lpstr>¿Qué día cumples años? ¿Cuándo es tu cumpleaños?</vt:lpstr>
      <vt:lpstr> ¿Cuál es tu color favorito? ¿Qué color te gusta? Mi color favorito es/me gusta el color  __________________  </vt:lpstr>
      <vt:lpstr>¿Cuál es tu animal favorito?</vt:lpstr>
      <vt:lpstr>¿Cuál es tu deporte favorito? Mi deporte favorito es:    _______________________</vt:lpstr>
      <vt:lpstr>¿Cuál es tu clase favorita? Mi clase favorita es: ________________</vt:lpstr>
      <vt:lpstr>¿Quién es tu personaje/artista/deportista y programa favorito? Who is your favorite character/artist/athlete/ T.V. Show? </vt:lpstr>
      <vt:lpstr>¿Cuál es tu música favorita? Mi música favorita es _________________</vt:lpstr>
      <vt:lpstr> ¿Qué quieres ser cuando seas grande? Cuando sea grande quiero ser ______________ </vt:lpstr>
      <vt:lpstr>¿Cuáles son tus planes para las vacaciones? Mis planes para las vacaciones son: _________y ________</vt:lpstr>
      <vt:lpstr>DESPEDIDA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de español Conversación 2</dc:title>
  <dc:creator>Lucy</dc:creator>
  <cp:lastModifiedBy>Owner</cp:lastModifiedBy>
  <cp:revision>223</cp:revision>
  <cp:lastPrinted>2017-01-23T20:45:52Z</cp:lastPrinted>
  <dcterms:created xsi:type="dcterms:W3CDTF">2014-03-10T14:14:35Z</dcterms:created>
  <dcterms:modified xsi:type="dcterms:W3CDTF">2017-01-23T20:51:26Z</dcterms:modified>
</cp:coreProperties>
</file>